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76" r:id="rId3"/>
    <p:sldId id="277" r:id="rId4"/>
    <p:sldId id="278" r:id="rId5"/>
    <p:sldId id="257" r:id="rId6"/>
    <p:sldId id="258" r:id="rId7"/>
    <p:sldId id="260" r:id="rId8"/>
    <p:sldId id="279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embeddedFontLst>
    <p:embeddedFont>
      <p:font typeface="Lato Black" panose="020B0604020202020204" charset="0"/>
      <p:bold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" panose="020B0604020202020204" charset="0"/>
      <p:regular r:id="rId29"/>
      <p:bold r:id="rId30"/>
      <p:italic r:id="rId31"/>
      <p:boldItalic r:id="rId32"/>
    </p:embeddedFont>
    <p:embeddedFont>
      <p:font typeface="Open Sans Light" panose="020B0604020202020204" charset="0"/>
      <p:regular r:id="rId33"/>
      <p:bold r:id="rId34"/>
      <p:italic r:id="rId35"/>
      <p:boldItalic r:id="rId36"/>
    </p:embeddedFont>
    <p:embeddedFont>
      <p:font typeface="Comfortaa" panose="020B0604020202020204" charset="0"/>
      <p:regular r:id="rId37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9" roundtripDataSignature="AMtx7mg86OjijTsUG6+829nRrFvXi/rbD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2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081564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6" name="Google Shape;2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7987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d9bab1aa9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6" name="Google Shape;376;gd9bab1aa9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556958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2" name="Google Shape;4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38143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24" name="Google Shape;42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75952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d9bab1aa9a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41" name="Google Shape;441;gd9bab1aa9a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66699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d9bab1aa9a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3" name="Google Shape;463;gd9bab1aa9a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0113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d9bab1aa9a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0" name="Google Shape;480;gd9bab1aa9a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35566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d9bab1aa9a_0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02" name="Google Shape;502;gd9bab1aa9a_0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1496761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gd9bab1aa9a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19" name="Google Shape;519;gd9bab1aa9a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66519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d9bab1aa9a_0_2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41" name="Google Shape;541;gd9bab1aa9a_0_2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23391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d9bab1aa9a_0_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8" name="Google Shape;558;gd9bab1aa9a_0_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971407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454389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80" name="Google Shape;58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195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05448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35574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4" name="Google Shape;264;p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1692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578130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34" name="Google Shape;33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948902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6" name="Google Shape;24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0588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4" name="Google Shape;35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8125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over image">
  <p:cSld name="2_Cover imag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9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image title">
  <p:cSld name="3_image titl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5" name="Google Shape;35;p10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101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losing image">
  <p:cSld name="3_Closing imag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half image">
  <p:cSld name="4_half imag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3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538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One Column">
  <p:cSld name="01_One Colum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4"/>
          <p:cNvSpPr>
            <a:spLocks noGrp="1"/>
          </p:cNvSpPr>
          <p:nvPr>
            <p:ph type="pic" idx="2"/>
          </p:nvPr>
        </p:nvSpPr>
        <p:spPr>
          <a:xfrm>
            <a:off x="0" y="2080176"/>
            <a:ext cx="12192000" cy="311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3" name="Google Shape;43;p10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104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wo Column">
  <p:cSld name="2_Two Column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5"/>
          <p:cNvSpPr>
            <a:spLocks noGrp="1"/>
          </p:cNvSpPr>
          <p:nvPr>
            <p:ph type="pic" idx="2"/>
          </p:nvPr>
        </p:nvSpPr>
        <p:spPr>
          <a:xfrm>
            <a:off x="954156" y="1801879"/>
            <a:ext cx="4916558" cy="377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7" name="Google Shape;47;p105"/>
          <p:cNvSpPr>
            <a:spLocks noGrp="1"/>
          </p:cNvSpPr>
          <p:nvPr>
            <p:ph type="pic" idx="3"/>
          </p:nvPr>
        </p:nvSpPr>
        <p:spPr>
          <a:xfrm>
            <a:off x="6407426" y="1801879"/>
            <a:ext cx="4916558" cy="3777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48" name="Google Shape;48;p105"/>
          <p:cNvSpPr txBox="1">
            <a:spLocks noGrp="1"/>
          </p:cNvSpPr>
          <p:nvPr>
            <p:ph type="title"/>
          </p:nvPr>
        </p:nvSpPr>
        <p:spPr>
          <a:xfrm>
            <a:off x="838200" y="40184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Open Sans Light"/>
              <a:buNone/>
              <a:defRPr sz="28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9" name="Google Shape;49;p105"/>
          <p:cNvSpPr txBox="1">
            <a:spLocks noGrp="1"/>
          </p:cNvSpPr>
          <p:nvPr>
            <p:ph type="body" idx="1"/>
          </p:nvPr>
        </p:nvSpPr>
        <p:spPr>
          <a:xfrm>
            <a:off x="838200" y="867190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4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4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4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wo Column 2">
  <p:cSld name="3_Two Column 2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6"/>
          <p:cNvSpPr>
            <a:spLocks noGrp="1"/>
          </p:cNvSpPr>
          <p:nvPr>
            <p:ph type="pic" idx="2"/>
          </p:nvPr>
        </p:nvSpPr>
        <p:spPr>
          <a:xfrm>
            <a:off x="1" y="1801879"/>
            <a:ext cx="6149008" cy="275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2" name="Google Shape;52;p106"/>
          <p:cNvSpPr>
            <a:spLocks noGrp="1"/>
          </p:cNvSpPr>
          <p:nvPr>
            <p:ph type="pic" idx="3"/>
          </p:nvPr>
        </p:nvSpPr>
        <p:spPr>
          <a:xfrm>
            <a:off x="6178824" y="1801879"/>
            <a:ext cx="6013176" cy="27568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3" name="Google Shape;53;p106"/>
          <p:cNvSpPr txBox="1">
            <a:spLocks noGrp="1"/>
          </p:cNvSpPr>
          <p:nvPr>
            <p:ph type="title"/>
          </p:nvPr>
        </p:nvSpPr>
        <p:spPr>
          <a:xfrm>
            <a:off x="838200" y="40184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06"/>
          <p:cNvSpPr txBox="1">
            <a:spLocks noGrp="1"/>
          </p:cNvSpPr>
          <p:nvPr>
            <p:ph type="body" idx="1"/>
          </p:nvPr>
        </p:nvSpPr>
        <p:spPr>
          <a:xfrm>
            <a:off x="838200" y="867190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5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5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5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ree Column">
  <p:cSld name="3_tree Column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7"/>
          <p:cNvSpPr>
            <a:spLocks noGrp="1"/>
          </p:cNvSpPr>
          <p:nvPr>
            <p:ph type="pic" idx="2"/>
          </p:nvPr>
        </p:nvSpPr>
        <p:spPr>
          <a:xfrm>
            <a:off x="838200" y="1855303"/>
            <a:ext cx="3362739" cy="299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7" name="Google Shape;57;p10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107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59" name="Google Shape;59;p107"/>
          <p:cNvSpPr>
            <a:spLocks noGrp="1"/>
          </p:cNvSpPr>
          <p:nvPr>
            <p:ph type="pic" idx="3"/>
          </p:nvPr>
        </p:nvSpPr>
        <p:spPr>
          <a:xfrm>
            <a:off x="4414630" y="1855302"/>
            <a:ext cx="3362739" cy="299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0" name="Google Shape;60;p107"/>
          <p:cNvSpPr>
            <a:spLocks noGrp="1"/>
          </p:cNvSpPr>
          <p:nvPr>
            <p:ph type="pic" idx="4"/>
          </p:nvPr>
        </p:nvSpPr>
        <p:spPr>
          <a:xfrm>
            <a:off x="7991061" y="1855302"/>
            <a:ext cx="3362739" cy="299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ix Column">
  <p:cSld name="4_six Colum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8"/>
          <p:cNvSpPr>
            <a:spLocks noGrp="1"/>
          </p:cNvSpPr>
          <p:nvPr>
            <p:ph type="pic" idx="2"/>
          </p:nvPr>
        </p:nvSpPr>
        <p:spPr>
          <a:xfrm>
            <a:off x="838200" y="1775655"/>
            <a:ext cx="3362739" cy="155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3" name="Google Shape;63;p10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08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5" name="Google Shape;65;p108"/>
          <p:cNvSpPr>
            <a:spLocks noGrp="1"/>
          </p:cNvSpPr>
          <p:nvPr>
            <p:ph type="pic" idx="3"/>
          </p:nvPr>
        </p:nvSpPr>
        <p:spPr>
          <a:xfrm>
            <a:off x="4414630" y="1775654"/>
            <a:ext cx="3362739" cy="155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6" name="Google Shape;66;p108"/>
          <p:cNvSpPr>
            <a:spLocks noGrp="1"/>
          </p:cNvSpPr>
          <p:nvPr>
            <p:ph type="pic" idx="4"/>
          </p:nvPr>
        </p:nvSpPr>
        <p:spPr>
          <a:xfrm>
            <a:off x="7991061" y="1775654"/>
            <a:ext cx="3362739" cy="155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7" name="Google Shape;67;p108"/>
          <p:cNvSpPr>
            <a:spLocks noGrp="1"/>
          </p:cNvSpPr>
          <p:nvPr>
            <p:ph type="pic" idx="5"/>
          </p:nvPr>
        </p:nvSpPr>
        <p:spPr>
          <a:xfrm>
            <a:off x="838200" y="4061655"/>
            <a:ext cx="3362739" cy="155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8" name="Google Shape;68;p108"/>
          <p:cNvSpPr>
            <a:spLocks noGrp="1"/>
          </p:cNvSpPr>
          <p:nvPr>
            <p:ph type="pic" idx="6"/>
          </p:nvPr>
        </p:nvSpPr>
        <p:spPr>
          <a:xfrm>
            <a:off x="4414630" y="4061654"/>
            <a:ext cx="3362739" cy="155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69" name="Google Shape;69;p108"/>
          <p:cNvSpPr>
            <a:spLocks noGrp="1"/>
          </p:cNvSpPr>
          <p:nvPr>
            <p:ph type="pic" idx="7"/>
          </p:nvPr>
        </p:nvSpPr>
        <p:spPr>
          <a:xfrm>
            <a:off x="7991061" y="4061654"/>
            <a:ext cx="3362739" cy="155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six Column small">
  <p:cSld name="5_six Column small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9"/>
          <p:cNvSpPr>
            <a:spLocks noGrp="1"/>
          </p:cNvSpPr>
          <p:nvPr>
            <p:ph type="pic" idx="2"/>
          </p:nvPr>
        </p:nvSpPr>
        <p:spPr>
          <a:xfrm>
            <a:off x="838201" y="1775655"/>
            <a:ext cx="1414670" cy="155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72" name="Google Shape;72;p10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Google Shape;73;p109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74" name="Google Shape;74;p109"/>
          <p:cNvSpPr>
            <a:spLocks noGrp="1"/>
          </p:cNvSpPr>
          <p:nvPr>
            <p:ph type="pic" idx="3"/>
          </p:nvPr>
        </p:nvSpPr>
        <p:spPr>
          <a:xfrm>
            <a:off x="4414631" y="1775654"/>
            <a:ext cx="1414670" cy="155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75" name="Google Shape;75;p109"/>
          <p:cNvSpPr>
            <a:spLocks noGrp="1"/>
          </p:cNvSpPr>
          <p:nvPr>
            <p:ph type="pic" idx="4"/>
          </p:nvPr>
        </p:nvSpPr>
        <p:spPr>
          <a:xfrm>
            <a:off x="7991062" y="1775654"/>
            <a:ext cx="1414670" cy="155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76" name="Google Shape;76;p109"/>
          <p:cNvSpPr>
            <a:spLocks noGrp="1"/>
          </p:cNvSpPr>
          <p:nvPr>
            <p:ph type="pic" idx="5"/>
          </p:nvPr>
        </p:nvSpPr>
        <p:spPr>
          <a:xfrm>
            <a:off x="838201" y="4061655"/>
            <a:ext cx="1414670" cy="155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77" name="Google Shape;77;p109"/>
          <p:cNvSpPr>
            <a:spLocks noGrp="1"/>
          </p:cNvSpPr>
          <p:nvPr>
            <p:ph type="pic" idx="6"/>
          </p:nvPr>
        </p:nvSpPr>
        <p:spPr>
          <a:xfrm>
            <a:off x="4414631" y="4061654"/>
            <a:ext cx="1414670" cy="155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78" name="Google Shape;78;p109"/>
          <p:cNvSpPr>
            <a:spLocks noGrp="1"/>
          </p:cNvSpPr>
          <p:nvPr>
            <p:ph type="pic" idx="7"/>
          </p:nvPr>
        </p:nvSpPr>
        <p:spPr>
          <a:xfrm>
            <a:off x="7991062" y="4061654"/>
            <a:ext cx="1414670" cy="1550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Full page">
  <p:cSld name="4_Full page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10"/>
          <p:cNvSpPr>
            <a:spLocks noGrp="1"/>
          </p:cNvSpPr>
          <p:nvPr>
            <p:ph type="pic" idx="2"/>
          </p:nvPr>
        </p:nvSpPr>
        <p:spPr>
          <a:xfrm>
            <a:off x="0" y="0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1" name="Google Shape;81;p110"/>
          <p:cNvSpPr>
            <a:spLocks noGrp="1"/>
          </p:cNvSpPr>
          <p:nvPr>
            <p:ph type="pic" idx="3"/>
          </p:nvPr>
        </p:nvSpPr>
        <p:spPr>
          <a:xfrm>
            <a:off x="2437638" y="0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2" name="Google Shape;82;p110"/>
          <p:cNvSpPr>
            <a:spLocks noGrp="1"/>
          </p:cNvSpPr>
          <p:nvPr>
            <p:ph type="pic" idx="4"/>
          </p:nvPr>
        </p:nvSpPr>
        <p:spPr>
          <a:xfrm>
            <a:off x="4875276" y="0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3" name="Google Shape;83;p110"/>
          <p:cNvSpPr>
            <a:spLocks noGrp="1"/>
          </p:cNvSpPr>
          <p:nvPr>
            <p:ph type="pic" idx="5"/>
          </p:nvPr>
        </p:nvSpPr>
        <p:spPr>
          <a:xfrm>
            <a:off x="7312914" y="0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4" name="Google Shape;84;p110"/>
          <p:cNvSpPr>
            <a:spLocks noGrp="1"/>
          </p:cNvSpPr>
          <p:nvPr>
            <p:ph type="pic" idx="6"/>
          </p:nvPr>
        </p:nvSpPr>
        <p:spPr>
          <a:xfrm>
            <a:off x="9750552" y="0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5" name="Google Shape;85;p110"/>
          <p:cNvSpPr>
            <a:spLocks noGrp="1"/>
          </p:cNvSpPr>
          <p:nvPr>
            <p:ph type="pic" idx="7"/>
          </p:nvPr>
        </p:nvSpPr>
        <p:spPr>
          <a:xfrm>
            <a:off x="0" y="2281428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6" name="Google Shape;86;p110"/>
          <p:cNvSpPr>
            <a:spLocks noGrp="1"/>
          </p:cNvSpPr>
          <p:nvPr>
            <p:ph type="pic" idx="8"/>
          </p:nvPr>
        </p:nvSpPr>
        <p:spPr>
          <a:xfrm>
            <a:off x="2437638" y="2281428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7" name="Google Shape;87;p110"/>
          <p:cNvSpPr>
            <a:spLocks noGrp="1"/>
          </p:cNvSpPr>
          <p:nvPr>
            <p:ph type="pic" idx="9"/>
          </p:nvPr>
        </p:nvSpPr>
        <p:spPr>
          <a:xfrm>
            <a:off x="4875276" y="2281428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8" name="Google Shape;88;p110"/>
          <p:cNvSpPr>
            <a:spLocks noGrp="1"/>
          </p:cNvSpPr>
          <p:nvPr>
            <p:ph type="pic" idx="13"/>
          </p:nvPr>
        </p:nvSpPr>
        <p:spPr>
          <a:xfrm>
            <a:off x="7312914" y="2281428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89" name="Google Shape;89;p110"/>
          <p:cNvSpPr>
            <a:spLocks noGrp="1"/>
          </p:cNvSpPr>
          <p:nvPr>
            <p:ph type="pic" idx="14"/>
          </p:nvPr>
        </p:nvSpPr>
        <p:spPr>
          <a:xfrm>
            <a:off x="9750552" y="2281428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90" name="Google Shape;90;p110"/>
          <p:cNvSpPr>
            <a:spLocks noGrp="1"/>
          </p:cNvSpPr>
          <p:nvPr>
            <p:ph type="pic" idx="15"/>
          </p:nvPr>
        </p:nvSpPr>
        <p:spPr>
          <a:xfrm>
            <a:off x="0" y="4562856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91" name="Google Shape;91;p110"/>
          <p:cNvSpPr>
            <a:spLocks noGrp="1"/>
          </p:cNvSpPr>
          <p:nvPr>
            <p:ph type="pic" idx="16"/>
          </p:nvPr>
        </p:nvSpPr>
        <p:spPr>
          <a:xfrm>
            <a:off x="2446782" y="4562856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92" name="Google Shape;92;p110"/>
          <p:cNvSpPr>
            <a:spLocks noGrp="1"/>
          </p:cNvSpPr>
          <p:nvPr>
            <p:ph type="pic" idx="17"/>
          </p:nvPr>
        </p:nvSpPr>
        <p:spPr>
          <a:xfrm>
            <a:off x="4884420" y="4562856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93" name="Google Shape;93;p110"/>
          <p:cNvSpPr>
            <a:spLocks noGrp="1"/>
          </p:cNvSpPr>
          <p:nvPr>
            <p:ph type="pic" idx="18"/>
          </p:nvPr>
        </p:nvSpPr>
        <p:spPr>
          <a:xfrm>
            <a:off x="7322058" y="4562856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94" name="Google Shape;94;p110"/>
          <p:cNvSpPr>
            <a:spLocks noGrp="1"/>
          </p:cNvSpPr>
          <p:nvPr>
            <p:ph type="pic" idx="19"/>
          </p:nvPr>
        </p:nvSpPr>
        <p:spPr>
          <a:xfrm>
            <a:off x="9750552" y="4562856"/>
            <a:ext cx="2441448" cy="2295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_option">
  <p:cSld name="3_Title Slide_option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24 images Full page">
  <p:cSld name="5_24 images Full pag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1"/>
          <p:cNvSpPr>
            <a:spLocks noGrp="1"/>
          </p:cNvSpPr>
          <p:nvPr>
            <p:ph type="pic" idx="2"/>
          </p:nvPr>
        </p:nvSpPr>
        <p:spPr>
          <a:xfrm>
            <a:off x="0" y="0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97" name="Google Shape;97;p111"/>
          <p:cNvSpPr>
            <a:spLocks noGrp="1"/>
          </p:cNvSpPr>
          <p:nvPr>
            <p:ph type="pic" idx="3"/>
          </p:nvPr>
        </p:nvSpPr>
        <p:spPr>
          <a:xfrm>
            <a:off x="2028749" y="0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98" name="Google Shape;98;p111"/>
          <p:cNvSpPr>
            <a:spLocks noGrp="1"/>
          </p:cNvSpPr>
          <p:nvPr>
            <p:ph type="pic" idx="4"/>
          </p:nvPr>
        </p:nvSpPr>
        <p:spPr>
          <a:xfrm>
            <a:off x="4057498" y="0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99" name="Google Shape;99;p111"/>
          <p:cNvSpPr>
            <a:spLocks noGrp="1"/>
          </p:cNvSpPr>
          <p:nvPr>
            <p:ph type="pic" idx="5"/>
          </p:nvPr>
        </p:nvSpPr>
        <p:spPr>
          <a:xfrm>
            <a:off x="6086247" y="0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00" name="Google Shape;100;p111"/>
          <p:cNvSpPr>
            <a:spLocks noGrp="1"/>
          </p:cNvSpPr>
          <p:nvPr>
            <p:ph type="pic" idx="6"/>
          </p:nvPr>
        </p:nvSpPr>
        <p:spPr>
          <a:xfrm>
            <a:off x="10143744" y="0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01" name="Google Shape;101;p111"/>
          <p:cNvSpPr>
            <a:spLocks noGrp="1"/>
          </p:cNvSpPr>
          <p:nvPr>
            <p:ph type="pic" idx="7"/>
          </p:nvPr>
        </p:nvSpPr>
        <p:spPr>
          <a:xfrm>
            <a:off x="8114996" y="0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02" name="Google Shape;102;p111"/>
          <p:cNvSpPr>
            <a:spLocks noGrp="1"/>
          </p:cNvSpPr>
          <p:nvPr>
            <p:ph type="pic" idx="8"/>
          </p:nvPr>
        </p:nvSpPr>
        <p:spPr>
          <a:xfrm>
            <a:off x="0" y="1709928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03" name="Google Shape;103;p111"/>
          <p:cNvSpPr>
            <a:spLocks noGrp="1"/>
          </p:cNvSpPr>
          <p:nvPr>
            <p:ph type="pic" idx="9"/>
          </p:nvPr>
        </p:nvSpPr>
        <p:spPr>
          <a:xfrm>
            <a:off x="2028749" y="1709928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04" name="Google Shape;104;p111"/>
          <p:cNvSpPr>
            <a:spLocks noGrp="1"/>
          </p:cNvSpPr>
          <p:nvPr>
            <p:ph type="pic" idx="13"/>
          </p:nvPr>
        </p:nvSpPr>
        <p:spPr>
          <a:xfrm>
            <a:off x="4057498" y="1709928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05" name="Google Shape;105;p111"/>
          <p:cNvSpPr>
            <a:spLocks noGrp="1"/>
          </p:cNvSpPr>
          <p:nvPr>
            <p:ph type="pic" idx="14"/>
          </p:nvPr>
        </p:nvSpPr>
        <p:spPr>
          <a:xfrm>
            <a:off x="6086247" y="1709928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06" name="Google Shape;106;p111"/>
          <p:cNvSpPr>
            <a:spLocks noGrp="1"/>
          </p:cNvSpPr>
          <p:nvPr>
            <p:ph type="pic" idx="15"/>
          </p:nvPr>
        </p:nvSpPr>
        <p:spPr>
          <a:xfrm>
            <a:off x="10143744" y="1709928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07" name="Google Shape;107;p111"/>
          <p:cNvSpPr>
            <a:spLocks noGrp="1"/>
          </p:cNvSpPr>
          <p:nvPr>
            <p:ph type="pic" idx="16"/>
          </p:nvPr>
        </p:nvSpPr>
        <p:spPr>
          <a:xfrm>
            <a:off x="8114996" y="1709928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08" name="Google Shape;108;p111"/>
          <p:cNvSpPr>
            <a:spLocks noGrp="1"/>
          </p:cNvSpPr>
          <p:nvPr>
            <p:ph type="pic" idx="17"/>
          </p:nvPr>
        </p:nvSpPr>
        <p:spPr>
          <a:xfrm>
            <a:off x="0" y="3419856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09" name="Google Shape;109;p111"/>
          <p:cNvSpPr>
            <a:spLocks noGrp="1"/>
          </p:cNvSpPr>
          <p:nvPr>
            <p:ph type="pic" idx="18"/>
          </p:nvPr>
        </p:nvSpPr>
        <p:spPr>
          <a:xfrm>
            <a:off x="2028749" y="3419856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10" name="Google Shape;110;p111"/>
          <p:cNvSpPr>
            <a:spLocks noGrp="1"/>
          </p:cNvSpPr>
          <p:nvPr>
            <p:ph type="pic" idx="19"/>
          </p:nvPr>
        </p:nvSpPr>
        <p:spPr>
          <a:xfrm>
            <a:off x="4057498" y="3419856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11" name="Google Shape;111;p111"/>
          <p:cNvSpPr>
            <a:spLocks noGrp="1"/>
          </p:cNvSpPr>
          <p:nvPr>
            <p:ph type="pic" idx="20"/>
          </p:nvPr>
        </p:nvSpPr>
        <p:spPr>
          <a:xfrm>
            <a:off x="6086247" y="3419856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12" name="Google Shape;112;p111"/>
          <p:cNvSpPr>
            <a:spLocks noGrp="1"/>
          </p:cNvSpPr>
          <p:nvPr>
            <p:ph type="pic" idx="21"/>
          </p:nvPr>
        </p:nvSpPr>
        <p:spPr>
          <a:xfrm>
            <a:off x="10143744" y="3419856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13" name="Google Shape;113;p111"/>
          <p:cNvSpPr>
            <a:spLocks noGrp="1"/>
          </p:cNvSpPr>
          <p:nvPr>
            <p:ph type="pic" idx="22"/>
          </p:nvPr>
        </p:nvSpPr>
        <p:spPr>
          <a:xfrm>
            <a:off x="8114996" y="3419856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14" name="Google Shape;114;p111"/>
          <p:cNvSpPr>
            <a:spLocks noGrp="1"/>
          </p:cNvSpPr>
          <p:nvPr>
            <p:ph type="pic" idx="23"/>
          </p:nvPr>
        </p:nvSpPr>
        <p:spPr>
          <a:xfrm>
            <a:off x="0" y="5129784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15" name="Google Shape;115;p111"/>
          <p:cNvSpPr>
            <a:spLocks noGrp="1"/>
          </p:cNvSpPr>
          <p:nvPr>
            <p:ph type="pic" idx="24"/>
          </p:nvPr>
        </p:nvSpPr>
        <p:spPr>
          <a:xfrm>
            <a:off x="2028749" y="5129784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16" name="Google Shape;116;p111"/>
          <p:cNvSpPr>
            <a:spLocks noGrp="1"/>
          </p:cNvSpPr>
          <p:nvPr>
            <p:ph type="pic" idx="25"/>
          </p:nvPr>
        </p:nvSpPr>
        <p:spPr>
          <a:xfrm>
            <a:off x="4057498" y="5129784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17" name="Google Shape;117;p111"/>
          <p:cNvSpPr>
            <a:spLocks noGrp="1"/>
          </p:cNvSpPr>
          <p:nvPr>
            <p:ph type="pic" idx="26"/>
          </p:nvPr>
        </p:nvSpPr>
        <p:spPr>
          <a:xfrm>
            <a:off x="6086247" y="5129784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18" name="Google Shape;118;p111"/>
          <p:cNvSpPr>
            <a:spLocks noGrp="1"/>
          </p:cNvSpPr>
          <p:nvPr>
            <p:ph type="pic" idx="27"/>
          </p:nvPr>
        </p:nvSpPr>
        <p:spPr>
          <a:xfrm>
            <a:off x="10143744" y="5129784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19" name="Google Shape;119;p111"/>
          <p:cNvSpPr>
            <a:spLocks noGrp="1"/>
          </p:cNvSpPr>
          <p:nvPr>
            <p:ph type="pic" idx="28"/>
          </p:nvPr>
        </p:nvSpPr>
        <p:spPr>
          <a:xfrm>
            <a:off x="8114996" y="5129784"/>
            <a:ext cx="2048256" cy="1728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eight images">
  <p:cSld name="5_eight images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12"/>
          <p:cNvSpPr>
            <a:spLocks noGrp="1"/>
          </p:cNvSpPr>
          <p:nvPr>
            <p:ph type="pic" idx="2"/>
          </p:nvPr>
        </p:nvSpPr>
        <p:spPr>
          <a:xfrm>
            <a:off x="-18288" y="0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2" name="Google Shape;122;p112"/>
          <p:cNvSpPr>
            <a:spLocks noGrp="1"/>
          </p:cNvSpPr>
          <p:nvPr>
            <p:ph type="pic" idx="3"/>
          </p:nvPr>
        </p:nvSpPr>
        <p:spPr>
          <a:xfrm>
            <a:off x="3030728" y="0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3" name="Google Shape;123;p112"/>
          <p:cNvSpPr>
            <a:spLocks noGrp="1"/>
          </p:cNvSpPr>
          <p:nvPr>
            <p:ph type="pic" idx="4"/>
          </p:nvPr>
        </p:nvSpPr>
        <p:spPr>
          <a:xfrm>
            <a:off x="6079744" y="0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4" name="Google Shape;124;p112"/>
          <p:cNvSpPr>
            <a:spLocks noGrp="1"/>
          </p:cNvSpPr>
          <p:nvPr>
            <p:ph type="pic" idx="5"/>
          </p:nvPr>
        </p:nvSpPr>
        <p:spPr>
          <a:xfrm>
            <a:off x="9128760" y="0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5" name="Google Shape;125;p112"/>
          <p:cNvSpPr>
            <a:spLocks noGrp="1"/>
          </p:cNvSpPr>
          <p:nvPr>
            <p:ph type="pic" idx="6"/>
          </p:nvPr>
        </p:nvSpPr>
        <p:spPr>
          <a:xfrm>
            <a:off x="-18288" y="3438144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6" name="Google Shape;126;p112"/>
          <p:cNvSpPr>
            <a:spLocks noGrp="1"/>
          </p:cNvSpPr>
          <p:nvPr>
            <p:ph type="pic" idx="7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7" name="Google Shape;127;p112"/>
          <p:cNvSpPr>
            <a:spLocks noGrp="1"/>
          </p:cNvSpPr>
          <p:nvPr>
            <p:ph type="pic" idx="8"/>
          </p:nvPr>
        </p:nvSpPr>
        <p:spPr>
          <a:xfrm>
            <a:off x="6079744" y="3438144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28" name="Google Shape;128;p112"/>
          <p:cNvSpPr>
            <a:spLocks noGrp="1"/>
          </p:cNvSpPr>
          <p:nvPr>
            <p:ph type="pic" idx="9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eight images-text">
  <p:cSld name="6_eight images-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3"/>
          <p:cNvSpPr>
            <a:spLocks noGrp="1"/>
          </p:cNvSpPr>
          <p:nvPr>
            <p:ph type="pic" idx="2"/>
          </p:nvPr>
        </p:nvSpPr>
        <p:spPr>
          <a:xfrm>
            <a:off x="-18288" y="0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31" name="Google Shape;131;p113"/>
          <p:cNvSpPr>
            <a:spLocks noGrp="1"/>
          </p:cNvSpPr>
          <p:nvPr>
            <p:ph type="pic" idx="3"/>
          </p:nvPr>
        </p:nvSpPr>
        <p:spPr>
          <a:xfrm>
            <a:off x="6079744" y="0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32" name="Google Shape;132;p113"/>
          <p:cNvSpPr>
            <a:spLocks noGrp="1"/>
          </p:cNvSpPr>
          <p:nvPr>
            <p:ph type="pic" idx="4"/>
          </p:nvPr>
        </p:nvSpPr>
        <p:spPr>
          <a:xfrm>
            <a:off x="3030728" y="3438144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33" name="Google Shape;133;p113"/>
          <p:cNvSpPr>
            <a:spLocks noGrp="1"/>
          </p:cNvSpPr>
          <p:nvPr>
            <p:ph type="pic" idx="5"/>
          </p:nvPr>
        </p:nvSpPr>
        <p:spPr>
          <a:xfrm>
            <a:off x="9128760" y="3438144"/>
            <a:ext cx="3063240" cy="3438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ircle">
  <p:cSld name="6_Circle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14"/>
          <p:cNvSpPr>
            <a:spLocks noGrp="1"/>
          </p:cNvSpPr>
          <p:nvPr>
            <p:ph type="pic" idx="2"/>
          </p:nvPr>
        </p:nvSpPr>
        <p:spPr>
          <a:xfrm>
            <a:off x="1336854" y="1749287"/>
            <a:ext cx="2520000" cy="25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36" name="Google Shape;136;p114"/>
          <p:cNvSpPr>
            <a:spLocks noGrp="1"/>
          </p:cNvSpPr>
          <p:nvPr>
            <p:ph type="pic" idx="3"/>
          </p:nvPr>
        </p:nvSpPr>
        <p:spPr>
          <a:xfrm>
            <a:off x="4626599" y="1749287"/>
            <a:ext cx="2520000" cy="25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37" name="Google Shape;137;p114"/>
          <p:cNvSpPr>
            <a:spLocks noGrp="1"/>
          </p:cNvSpPr>
          <p:nvPr>
            <p:ph type="pic" idx="4"/>
          </p:nvPr>
        </p:nvSpPr>
        <p:spPr>
          <a:xfrm>
            <a:off x="7916344" y="1749287"/>
            <a:ext cx="2520000" cy="25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38" name="Google Shape;138;p11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9" name="Google Shape;139;p114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ircle">
  <p:cSld name="8_Circle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15"/>
          <p:cNvSpPr>
            <a:spLocks noGrp="1"/>
          </p:cNvSpPr>
          <p:nvPr>
            <p:ph type="pic" idx="2"/>
          </p:nvPr>
        </p:nvSpPr>
        <p:spPr>
          <a:xfrm>
            <a:off x="829850" y="2054087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42" name="Google Shape;142;p115"/>
          <p:cNvSpPr>
            <a:spLocks noGrp="1"/>
          </p:cNvSpPr>
          <p:nvPr>
            <p:ph type="pic" idx="3"/>
          </p:nvPr>
        </p:nvSpPr>
        <p:spPr>
          <a:xfrm>
            <a:off x="3632685" y="2054087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43" name="Google Shape;143;p115"/>
          <p:cNvSpPr>
            <a:spLocks noGrp="1"/>
          </p:cNvSpPr>
          <p:nvPr>
            <p:ph type="pic" idx="4"/>
          </p:nvPr>
        </p:nvSpPr>
        <p:spPr>
          <a:xfrm>
            <a:off x="6435520" y="2054087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44" name="Google Shape;144;p115"/>
          <p:cNvSpPr>
            <a:spLocks noGrp="1"/>
          </p:cNvSpPr>
          <p:nvPr>
            <p:ph type="pic" idx="5"/>
          </p:nvPr>
        </p:nvSpPr>
        <p:spPr>
          <a:xfrm>
            <a:off x="9238355" y="2054087"/>
            <a:ext cx="2160000" cy="216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45" name="Google Shape;145;p11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115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4 box">
  <p:cSld name="9_4 box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16"/>
          <p:cNvSpPr>
            <a:spLocks noGrp="1"/>
          </p:cNvSpPr>
          <p:nvPr>
            <p:ph type="pic" idx="2"/>
          </p:nvPr>
        </p:nvSpPr>
        <p:spPr>
          <a:xfrm>
            <a:off x="829850" y="2054087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49" name="Google Shape;149;p116"/>
          <p:cNvSpPr>
            <a:spLocks noGrp="1"/>
          </p:cNvSpPr>
          <p:nvPr>
            <p:ph type="pic" idx="3"/>
          </p:nvPr>
        </p:nvSpPr>
        <p:spPr>
          <a:xfrm>
            <a:off x="3632685" y="2054087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50" name="Google Shape;150;p116"/>
          <p:cNvSpPr>
            <a:spLocks noGrp="1"/>
          </p:cNvSpPr>
          <p:nvPr>
            <p:ph type="pic" idx="4"/>
          </p:nvPr>
        </p:nvSpPr>
        <p:spPr>
          <a:xfrm>
            <a:off x="6435520" y="2054087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51" name="Google Shape;151;p116"/>
          <p:cNvSpPr>
            <a:spLocks noGrp="1"/>
          </p:cNvSpPr>
          <p:nvPr>
            <p:ph type="pic" idx="5"/>
          </p:nvPr>
        </p:nvSpPr>
        <p:spPr>
          <a:xfrm>
            <a:off x="9238355" y="2054087"/>
            <a:ext cx="2160000" cy="21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52" name="Google Shape;152;p11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116"/>
          <p:cNvSpPr txBox="1">
            <a:spLocks noGrp="1"/>
          </p:cNvSpPr>
          <p:nvPr>
            <p:ph type="body" idx="1"/>
          </p:nvPr>
        </p:nvSpPr>
        <p:spPr>
          <a:xfrm>
            <a:off x="838200" y="867190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4 box images">
  <p:cSld name="9_4 box images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6" name="Google Shape;156;p117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57" name="Google Shape;157;p117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58" name="Google Shape;158;p117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59" name="Google Shape;159;p117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60" name="Google Shape;160;p117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4 rounded images">
  <p:cSld name="9_4 rounded images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3" name="Google Shape;163;p118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64" name="Google Shape;164;p118"/>
          <p:cNvSpPr>
            <a:spLocks noGrp="1"/>
          </p:cNvSpPr>
          <p:nvPr>
            <p:ph type="pic" idx="2"/>
          </p:nvPr>
        </p:nvSpPr>
        <p:spPr>
          <a:xfrm>
            <a:off x="4678364" y="2027444"/>
            <a:ext cx="1377880" cy="1550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65" name="Google Shape;165;p118"/>
          <p:cNvSpPr>
            <a:spLocks noGrp="1"/>
          </p:cNvSpPr>
          <p:nvPr>
            <p:ph type="pic" idx="3"/>
          </p:nvPr>
        </p:nvSpPr>
        <p:spPr>
          <a:xfrm>
            <a:off x="4678364" y="3768654"/>
            <a:ext cx="1377880" cy="1550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66" name="Google Shape;166;p118"/>
          <p:cNvSpPr>
            <a:spLocks noGrp="1"/>
          </p:cNvSpPr>
          <p:nvPr>
            <p:ph type="pic" idx="4"/>
          </p:nvPr>
        </p:nvSpPr>
        <p:spPr>
          <a:xfrm>
            <a:off x="6222242" y="2027444"/>
            <a:ext cx="1377880" cy="1550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67" name="Google Shape;167;p118"/>
          <p:cNvSpPr>
            <a:spLocks noGrp="1"/>
          </p:cNvSpPr>
          <p:nvPr>
            <p:ph type="pic" idx="5"/>
          </p:nvPr>
        </p:nvSpPr>
        <p:spPr>
          <a:xfrm>
            <a:off x="6222242" y="3768654"/>
            <a:ext cx="1377880" cy="1550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4 rounded images">
  <p:cSld name="10_4 rounded images"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119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71" name="Google Shape;171;p119"/>
          <p:cNvSpPr>
            <a:spLocks noGrp="1"/>
          </p:cNvSpPr>
          <p:nvPr>
            <p:ph type="pic" idx="2"/>
          </p:nvPr>
        </p:nvSpPr>
        <p:spPr>
          <a:xfrm>
            <a:off x="838200" y="2027444"/>
            <a:ext cx="1377880" cy="1550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72" name="Google Shape;172;p119"/>
          <p:cNvSpPr>
            <a:spLocks noGrp="1"/>
          </p:cNvSpPr>
          <p:nvPr>
            <p:ph type="pic" idx="3"/>
          </p:nvPr>
        </p:nvSpPr>
        <p:spPr>
          <a:xfrm>
            <a:off x="838200" y="3768654"/>
            <a:ext cx="1377880" cy="1550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73" name="Google Shape;173;p119"/>
          <p:cNvSpPr>
            <a:spLocks noGrp="1"/>
          </p:cNvSpPr>
          <p:nvPr>
            <p:ph type="pic" idx="4"/>
          </p:nvPr>
        </p:nvSpPr>
        <p:spPr>
          <a:xfrm>
            <a:off x="6195737" y="2027444"/>
            <a:ext cx="1377880" cy="1550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74" name="Google Shape;174;p119"/>
          <p:cNvSpPr>
            <a:spLocks noGrp="1"/>
          </p:cNvSpPr>
          <p:nvPr>
            <p:ph type="pic" idx="5"/>
          </p:nvPr>
        </p:nvSpPr>
        <p:spPr>
          <a:xfrm>
            <a:off x="6195737" y="3768654"/>
            <a:ext cx="1377880" cy="15506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75" name="Google Shape;175;p119"/>
          <p:cNvSpPr/>
          <p:nvPr/>
        </p:nvSpPr>
        <p:spPr>
          <a:xfrm>
            <a:off x="2372139" y="2027444"/>
            <a:ext cx="53009" cy="15506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6" name="Google Shape;176;p119"/>
          <p:cNvSpPr/>
          <p:nvPr/>
        </p:nvSpPr>
        <p:spPr>
          <a:xfrm>
            <a:off x="2355919" y="3768654"/>
            <a:ext cx="53009" cy="15506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7" name="Google Shape;177;p119"/>
          <p:cNvSpPr/>
          <p:nvPr/>
        </p:nvSpPr>
        <p:spPr>
          <a:xfrm>
            <a:off x="7732644" y="2027444"/>
            <a:ext cx="53009" cy="15506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78" name="Google Shape;178;p119"/>
          <p:cNvSpPr/>
          <p:nvPr/>
        </p:nvSpPr>
        <p:spPr>
          <a:xfrm>
            <a:off x="7732643" y="3768654"/>
            <a:ext cx="53009" cy="1550642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4 circle images">
  <p:cSld name="10_4 circle image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12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120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82" name="Google Shape;182;p120"/>
          <p:cNvSpPr>
            <a:spLocks noGrp="1"/>
          </p:cNvSpPr>
          <p:nvPr>
            <p:ph type="pic" idx="2"/>
          </p:nvPr>
        </p:nvSpPr>
        <p:spPr>
          <a:xfrm>
            <a:off x="4288668" y="2054088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83" name="Google Shape;183;p120"/>
          <p:cNvSpPr>
            <a:spLocks noGrp="1"/>
          </p:cNvSpPr>
          <p:nvPr>
            <p:ph type="pic" idx="3"/>
          </p:nvPr>
        </p:nvSpPr>
        <p:spPr>
          <a:xfrm>
            <a:off x="4288668" y="3803611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84" name="Google Shape;184;p120"/>
          <p:cNvSpPr>
            <a:spLocks noGrp="1"/>
          </p:cNvSpPr>
          <p:nvPr>
            <p:ph type="pic" idx="4"/>
          </p:nvPr>
        </p:nvSpPr>
        <p:spPr>
          <a:xfrm>
            <a:off x="6090965" y="2054088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85" name="Google Shape;185;p120"/>
          <p:cNvSpPr>
            <a:spLocks noGrp="1"/>
          </p:cNvSpPr>
          <p:nvPr>
            <p:ph type="pic" idx="5"/>
          </p:nvPr>
        </p:nvSpPr>
        <p:spPr>
          <a:xfrm>
            <a:off x="6090965" y="3803611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_Title Slide">
  <p:cSld name="0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93"/>
          <p:cNvSpPr txBox="1">
            <a:spLocks noGrp="1"/>
          </p:cNvSpPr>
          <p:nvPr>
            <p:ph type="body" idx="1"/>
          </p:nvPr>
        </p:nvSpPr>
        <p:spPr>
          <a:xfrm>
            <a:off x="838200" y="82743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2  images with text">
  <p:cSld name="10_2  images with text"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21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121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89" name="Google Shape;189;p121"/>
          <p:cNvSpPr>
            <a:spLocks noGrp="1"/>
          </p:cNvSpPr>
          <p:nvPr>
            <p:ph type="pic" idx="2"/>
          </p:nvPr>
        </p:nvSpPr>
        <p:spPr>
          <a:xfrm>
            <a:off x="838200" y="2063889"/>
            <a:ext cx="2352260" cy="35356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90" name="Google Shape;190;p121"/>
          <p:cNvSpPr>
            <a:spLocks noGrp="1"/>
          </p:cNvSpPr>
          <p:nvPr>
            <p:ph type="pic" idx="3"/>
          </p:nvPr>
        </p:nvSpPr>
        <p:spPr>
          <a:xfrm>
            <a:off x="6181770" y="2063889"/>
            <a:ext cx="2352260" cy="353568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91" name="Google Shape;191;p121"/>
          <p:cNvSpPr txBox="1">
            <a:spLocks noGrp="1"/>
          </p:cNvSpPr>
          <p:nvPr>
            <p:ph type="body" idx="4"/>
          </p:nvPr>
        </p:nvSpPr>
        <p:spPr>
          <a:xfrm>
            <a:off x="3391507" y="2063889"/>
            <a:ext cx="2479811" cy="353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92" name="Google Shape;192;p121"/>
          <p:cNvSpPr txBox="1">
            <a:spLocks noGrp="1"/>
          </p:cNvSpPr>
          <p:nvPr>
            <p:ph type="body" idx="5"/>
          </p:nvPr>
        </p:nvSpPr>
        <p:spPr>
          <a:xfrm>
            <a:off x="8721588" y="2063889"/>
            <a:ext cx="2479811" cy="353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one images with text">
  <p:cSld name="11_one images with text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2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122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196" name="Google Shape;196;p122"/>
          <p:cNvSpPr>
            <a:spLocks noGrp="1"/>
          </p:cNvSpPr>
          <p:nvPr>
            <p:ph type="pic" idx="2"/>
          </p:nvPr>
        </p:nvSpPr>
        <p:spPr>
          <a:xfrm>
            <a:off x="930965" y="1984376"/>
            <a:ext cx="5165035" cy="3535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image placeholder">
  <p:cSld name="3 image placeholder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3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123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00" name="Google Shape;200;p123"/>
          <p:cNvSpPr>
            <a:spLocks noGrp="1"/>
          </p:cNvSpPr>
          <p:nvPr>
            <p:ph type="pic" idx="2"/>
          </p:nvPr>
        </p:nvSpPr>
        <p:spPr>
          <a:xfrm>
            <a:off x="838200" y="1881810"/>
            <a:ext cx="3220278" cy="221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01" name="Google Shape;201;p123"/>
          <p:cNvSpPr>
            <a:spLocks noGrp="1"/>
          </p:cNvSpPr>
          <p:nvPr>
            <p:ph type="pic" idx="3"/>
          </p:nvPr>
        </p:nvSpPr>
        <p:spPr>
          <a:xfrm>
            <a:off x="4485861" y="1881810"/>
            <a:ext cx="3220278" cy="221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02" name="Google Shape;202;p123"/>
          <p:cNvSpPr>
            <a:spLocks noGrp="1"/>
          </p:cNvSpPr>
          <p:nvPr>
            <p:ph type="pic" idx="4"/>
          </p:nvPr>
        </p:nvSpPr>
        <p:spPr>
          <a:xfrm>
            <a:off x="8133522" y="1881810"/>
            <a:ext cx="3220278" cy="221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ircle">
  <p:cSld name="7_Circle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4"/>
          <p:cNvSpPr>
            <a:spLocks noGrp="1"/>
          </p:cNvSpPr>
          <p:nvPr>
            <p:ph type="pic" idx="2"/>
          </p:nvPr>
        </p:nvSpPr>
        <p:spPr>
          <a:xfrm>
            <a:off x="1240668" y="1457740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05" name="Google Shape;205;p124"/>
          <p:cNvSpPr>
            <a:spLocks noGrp="1"/>
          </p:cNvSpPr>
          <p:nvPr>
            <p:ph type="pic" idx="3"/>
          </p:nvPr>
        </p:nvSpPr>
        <p:spPr>
          <a:xfrm>
            <a:off x="3786233" y="1457740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06" name="Google Shape;206;p124"/>
          <p:cNvSpPr>
            <a:spLocks noGrp="1"/>
          </p:cNvSpPr>
          <p:nvPr>
            <p:ph type="pic" idx="4"/>
          </p:nvPr>
        </p:nvSpPr>
        <p:spPr>
          <a:xfrm>
            <a:off x="9029763" y="1457740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07" name="Google Shape;207;p124"/>
          <p:cNvSpPr>
            <a:spLocks noGrp="1"/>
          </p:cNvSpPr>
          <p:nvPr>
            <p:ph type="pic" idx="5"/>
          </p:nvPr>
        </p:nvSpPr>
        <p:spPr>
          <a:xfrm>
            <a:off x="6407998" y="1457740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08" name="Google Shape;208;p124"/>
          <p:cNvSpPr>
            <a:spLocks noGrp="1"/>
          </p:cNvSpPr>
          <p:nvPr>
            <p:ph type="pic" idx="6"/>
          </p:nvPr>
        </p:nvSpPr>
        <p:spPr>
          <a:xfrm>
            <a:off x="1240668" y="3717241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09" name="Google Shape;209;p124"/>
          <p:cNvSpPr>
            <a:spLocks noGrp="1"/>
          </p:cNvSpPr>
          <p:nvPr>
            <p:ph type="pic" idx="7"/>
          </p:nvPr>
        </p:nvSpPr>
        <p:spPr>
          <a:xfrm>
            <a:off x="3786233" y="3717241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10" name="Google Shape;210;p124"/>
          <p:cNvSpPr>
            <a:spLocks noGrp="1"/>
          </p:cNvSpPr>
          <p:nvPr>
            <p:ph type="pic" idx="8"/>
          </p:nvPr>
        </p:nvSpPr>
        <p:spPr>
          <a:xfrm>
            <a:off x="9029763" y="3717241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11" name="Google Shape;211;p124"/>
          <p:cNvSpPr>
            <a:spLocks noGrp="1"/>
          </p:cNvSpPr>
          <p:nvPr>
            <p:ph type="pic" idx="9"/>
          </p:nvPr>
        </p:nvSpPr>
        <p:spPr>
          <a:xfrm>
            <a:off x="6407998" y="3717241"/>
            <a:ext cx="1620000" cy="1620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12" name="Google Shape;212;p124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124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8 Box">
  <p:cSld name="9_8 Box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25"/>
          <p:cNvSpPr>
            <a:spLocks noGrp="1"/>
          </p:cNvSpPr>
          <p:nvPr>
            <p:ph type="pic" idx="2"/>
          </p:nvPr>
        </p:nvSpPr>
        <p:spPr>
          <a:xfrm>
            <a:off x="1240668" y="1457740"/>
            <a:ext cx="180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16" name="Google Shape;216;p125"/>
          <p:cNvSpPr>
            <a:spLocks noGrp="1"/>
          </p:cNvSpPr>
          <p:nvPr>
            <p:ph type="pic" idx="3"/>
          </p:nvPr>
        </p:nvSpPr>
        <p:spPr>
          <a:xfrm>
            <a:off x="3786233" y="1457740"/>
            <a:ext cx="180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17" name="Google Shape;217;p125"/>
          <p:cNvSpPr>
            <a:spLocks noGrp="1"/>
          </p:cNvSpPr>
          <p:nvPr>
            <p:ph type="pic" idx="4"/>
          </p:nvPr>
        </p:nvSpPr>
        <p:spPr>
          <a:xfrm>
            <a:off x="9029763" y="1457740"/>
            <a:ext cx="180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18" name="Google Shape;218;p125"/>
          <p:cNvSpPr>
            <a:spLocks noGrp="1"/>
          </p:cNvSpPr>
          <p:nvPr>
            <p:ph type="pic" idx="5"/>
          </p:nvPr>
        </p:nvSpPr>
        <p:spPr>
          <a:xfrm>
            <a:off x="6407998" y="1457740"/>
            <a:ext cx="180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19" name="Google Shape;219;p125"/>
          <p:cNvSpPr>
            <a:spLocks noGrp="1"/>
          </p:cNvSpPr>
          <p:nvPr>
            <p:ph type="pic" idx="6"/>
          </p:nvPr>
        </p:nvSpPr>
        <p:spPr>
          <a:xfrm>
            <a:off x="1240668" y="3770249"/>
            <a:ext cx="180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20" name="Google Shape;220;p125"/>
          <p:cNvSpPr>
            <a:spLocks noGrp="1"/>
          </p:cNvSpPr>
          <p:nvPr>
            <p:ph type="pic" idx="7"/>
          </p:nvPr>
        </p:nvSpPr>
        <p:spPr>
          <a:xfrm>
            <a:off x="3786233" y="3770249"/>
            <a:ext cx="180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21" name="Google Shape;221;p125"/>
          <p:cNvSpPr>
            <a:spLocks noGrp="1"/>
          </p:cNvSpPr>
          <p:nvPr>
            <p:ph type="pic" idx="8"/>
          </p:nvPr>
        </p:nvSpPr>
        <p:spPr>
          <a:xfrm>
            <a:off x="9029763" y="3770249"/>
            <a:ext cx="180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22" name="Google Shape;222;p125"/>
          <p:cNvSpPr>
            <a:spLocks noGrp="1"/>
          </p:cNvSpPr>
          <p:nvPr>
            <p:ph type="pic" idx="9"/>
          </p:nvPr>
        </p:nvSpPr>
        <p:spPr>
          <a:xfrm>
            <a:off x="6407998" y="3770249"/>
            <a:ext cx="1800000" cy="18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75" tIns="91425" rIns="182875" bIns="9142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23" name="Google Shape;223;p125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125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image box with text">
  <p:cSld name="9_image box with text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2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126"/>
          <p:cNvSpPr txBox="1">
            <a:spLocks noGrp="1"/>
          </p:cNvSpPr>
          <p:nvPr>
            <p:ph type="body" idx="1"/>
          </p:nvPr>
        </p:nvSpPr>
        <p:spPr>
          <a:xfrm>
            <a:off x="838200" y="89369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28" name="Google Shape;228;p126"/>
          <p:cNvSpPr txBox="1">
            <a:spLocks noGrp="1"/>
          </p:cNvSpPr>
          <p:nvPr>
            <p:ph type="body" idx="2"/>
          </p:nvPr>
        </p:nvSpPr>
        <p:spPr>
          <a:xfrm>
            <a:off x="914400" y="3055281"/>
            <a:ext cx="2441448" cy="2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29" name="Google Shape;229;p126"/>
          <p:cNvSpPr txBox="1">
            <a:spLocks noGrp="1"/>
          </p:cNvSpPr>
          <p:nvPr>
            <p:ph type="body" idx="3"/>
          </p:nvPr>
        </p:nvSpPr>
        <p:spPr>
          <a:xfrm>
            <a:off x="3554984" y="3055281"/>
            <a:ext cx="2441448" cy="2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30" name="Google Shape;230;p126"/>
          <p:cNvSpPr txBox="1">
            <a:spLocks noGrp="1"/>
          </p:cNvSpPr>
          <p:nvPr>
            <p:ph type="body" idx="4"/>
          </p:nvPr>
        </p:nvSpPr>
        <p:spPr>
          <a:xfrm>
            <a:off x="6195568" y="3055281"/>
            <a:ext cx="2441448" cy="2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31" name="Google Shape;231;p126"/>
          <p:cNvSpPr txBox="1">
            <a:spLocks noGrp="1"/>
          </p:cNvSpPr>
          <p:nvPr>
            <p:ph type="body" idx="5"/>
          </p:nvPr>
        </p:nvSpPr>
        <p:spPr>
          <a:xfrm>
            <a:off x="8836152" y="3055281"/>
            <a:ext cx="2441448" cy="298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32" name="Google Shape;232;p126"/>
          <p:cNvSpPr>
            <a:spLocks noGrp="1"/>
          </p:cNvSpPr>
          <p:nvPr>
            <p:ph type="pic" idx="6"/>
          </p:nvPr>
        </p:nvSpPr>
        <p:spPr>
          <a:xfrm>
            <a:off x="914401" y="1722646"/>
            <a:ext cx="2441448" cy="11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33" name="Google Shape;233;p126"/>
          <p:cNvSpPr>
            <a:spLocks noGrp="1"/>
          </p:cNvSpPr>
          <p:nvPr>
            <p:ph type="pic" idx="7"/>
          </p:nvPr>
        </p:nvSpPr>
        <p:spPr>
          <a:xfrm>
            <a:off x="3554984" y="1722646"/>
            <a:ext cx="2441448" cy="11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34" name="Google Shape;234;p126"/>
          <p:cNvSpPr>
            <a:spLocks noGrp="1"/>
          </p:cNvSpPr>
          <p:nvPr>
            <p:ph type="pic" idx="8"/>
          </p:nvPr>
        </p:nvSpPr>
        <p:spPr>
          <a:xfrm>
            <a:off x="6195568" y="1722646"/>
            <a:ext cx="2441448" cy="11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35" name="Google Shape;235;p126"/>
          <p:cNvSpPr>
            <a:spLocks noGrp="1"/>
          </p:cNvSpPr>
          <p:nvPr>
            <p:ph type="pic" idx="9"/>
          </p:nvPr>
        </p:nvSpPr>
        <p:spPr>
          <a:xfrm>
            <a:off x="8836152" y="1722646"/>
            <a:ext cx="2441448" cy="1193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 six image box-text">
  <p:cSld name="10_ six image box-text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8" name="Google Shape;238;p127"/>
          <p:cNvSpPr>
            <a:spLocks noGrp="1"/>
          </p:cNvSpPr>
          <p:nvPr>
            <p:ph type="pic" idx="2"/>
          </p:nvPr>
        </p:nvSpPr>
        <p:spPr>
          <a:xfrm>
            <a:off x="914400" y="1397000"/>
            <a:ext cx="3328416" cy="147218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39" name="Google Shape;239;p127"/>
          <p:cNvSpPr>
            <a:spLocks noGrp="1"/>
          </p:cNvSpPr>
          <p:nvPr>
            <p:ph type="pic" idx="3"/>
          </p:nvPr>
        </p:nvSpPr>
        <p:spPr>
          <a:xfrm>
            <a:off x="4431792" y="1397000"/>
            <a:ext cx="3328416" cy="147218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40" name="Google Shape;240;p127"/>
          <p:cNvSpPr>
            <a:spLocks noGrp="1"/>
          </p:cNvSpPr>
          <p:nvPr>
            <p:ph type="pic" idx="4"/>
          </p:nvPr>
        </p:nvSpPr>
        <p:spPr>
          <a:xfrm>
            <a:off x="7949184" y="1397000"/>
            <a:ext cx="3328416" cy="147218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41" name="Google Shape;241;p127"/>
          <p:cNvSpPr>
            <a:spLocks noGrp="1"/>
          </p:cNvSpPr>
          <p:nvPr>
            <p:ph type="pic" idx="5"/>
          </p:nvPr>
        </p:nvSpPr>
        <p:spPr>
          <a:xfrm>
            <a:off x="914400" y="3060985"/>
            <a:ext cx="3328416" cy="147218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42" name="Google Shape;242;p127"/>
          <p:cNvSpPr>
            <a:spLocks noGrp="1"/>
          </p:cNvSpPr>
          <p:nvPr>
            <p:ph type="pic" idx="6"/>
          </p:nvPr>
        </p:nvSpPr>
        <p:spPr>
          <a:xfrm>
            <a:off x="4431792" y="3060985"/>
            <a:ext cx="3328416" cy="147218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43" name="Google Shape;243;p127"/>
          <p:cNvSpPr>
            <a:spLocks noGrp="1"/>
          </p:cNvSpPr>
          <p:nvPr>
            <p:ph type="pic" idx="7"/>
          </p:nvPr>
        </p:nvSpPr>
        <p:spPr>
          <a:xfrm>
            <a:off x="7949184" y="3060985"/>
            <a:ext cx="3328416" cy="1472184"/>
          </a:xfrm>
          <a:prstGeom prst="rect">
            <a:avLst/>
          </a:prstGeom>
          <a:solidFill>
            <a:srgbClr val="FEFEFE"/>
          </a:solidFill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Title Slide_option">
  <p:cSld name="No Title Slide_option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_option">
  <p:cSld name="2_Title Slide_option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6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with image">
  <p:cSld name="2_Title Slide with imag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7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97"/>
          <p:cNvSpPr txBox="1">
            <a:spLocks noGrp="1"/>
          </p:cNvSpPr>
          <p:nvPr>
            <p:ph type="body" idx="1"/>
          </p:nvPr>
        </p:nvSpPr>
        <p:spPr>
          <a:xfrm>
            <a:off x="838200" y="827434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0" name="Google Shape;20;p97"/>
          <p:cNvSpPr>
            <a:spLocks noGrp="1"/>
          </p:cNvSpPr>
          <p:nvPr>
            <p:ph type="pic" idx="2"/>
          </p:nvPr>
        </p:nvSpPr>
        <p:spPr>
          <a:xfrm>
            <a:off x="0" y="1894649"/>
            <a:ext cx="4293704" cy="188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1" name="Google Shape;21;p97"/>
          <p:cNvSpPr>
            <a:spLocks noGrp="1"/>
          </p:cNvSpPr>
          <p:nvPr>
            <p:ph type="pic" idx="3"/>
          </p:nvPr>
        </p:nvSpPr>
        <p:spPr>
          <a:xfrm>
            <a:off x="8203096" y="1894649"/>
            <a:ext cx="3988904" cy="1882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2" name="Google Shape;22;p97"/>
          <p:cNvSpPr txBox="1">
            <a:spLocks noGrp="1"/>
          </p:cNvSpPr>
          <p:nvPr>
            <p:ph type="body" idx="4"/>
          </p:nvPr>
        </p:nvSpPr>
        <p:spPr>
          <a:xfrm>
            <a:off x="4294188" y="1894097"/>
            <a:ext cx="3908425" cy="18827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 with half image">
  <p:cSld name="2_Title Slide with half imag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9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98"/>
          <p:cNvSpPr txBox="1">
            <a:spLocks noGrp="1"/>
          </p:cNvSpPr>
          <p:nvPr>
            <p:ph type="body" idx="1"/>
          </p:nvPr>
        </p:nvSpPr>
        <p:spPr>
          <a:xfrm>
            <a:off x="838200" y="867190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26" name="Google Shape;26;p98"/>
          <p:cNvSpPr>
            <a:spLocks noGrp="1"/>
          </p:cNvSpPr>
          <p:nvPr>
            <p:ph type="pic" idx="2"/>
          </p:nvPr>
        </p:nvSpPr>
        <p:spPr>
          <a:xfrm>
            <a:off x="0" y="2173356"/>
            <a:ext cx="12192000" cy="3273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2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_option with image">
  <p:cSld name="4_Title Slide_option with imag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99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99"/>
          <p:cNvSpPr>
            <a:spLocks noGrp="1"/>
          </p:cNvSpPr>
          <p:nvPr>
            <p:ph type="pic" idx="2"/>
          </p:nvPr>
        </p:nvSpPr>
        <p:spPr>
          <a:xfrm>
            <a:off x="2213768" y="1338815"/>
            <a:ext cx="7764463" cy="1258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2_Closing">
  <p:cSld name="02_Closing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0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  <p:sp>
        <p:nvSpPr>
          <p:cNvPr id="32" name="Google Shape;32;p100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3200"/>
              <a:buFont typeface="Open Sans Light"/>
              <a:buNone/>
              <a:defRPr sz="3200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1"/>
          <p:cNvSpPr/>
          <p:nvPr/>
        </p:nvSpPr>
        <p:spPr>
          <a:xfrm>
            <a:off x="0" y="0"/>
            <a:ext cx="12192000" cy="642620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" name="Google Shape;7;p9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0185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30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1pPr>
            <a:lvl2pPr marL="914400" marR="0" lvl="1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2pPr>
            <a:lvl3pPr marL="1371600" marR="0" lvl="2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jpg"/><Relationship Id="rId7" Type="http://schemas.microsoft.com/office/2007/relationships/hdphoto" Target="../media/hdphoto3.wd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10" Type="http://schemas.openxmlformats.org/officeDocument/2006/relationships/image" Target="../media/image1.png"/><Relationship Id="rId4" Type="http://schemas.openxmlformats.org/officeDocument/2006/relationships/image" Target="../media/image7.png"/><Relationship Id="rId9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7"/>
          <p:cNvGrpSpPr>
            <a:grpSpLocks noChangeAspect="1"/>
          </p:cNvGrpSpPr>
          <p:nvPr/>
        </p:nvGrpSpPr>
        <p:grpSpPr>
          <a:xfrm flipH="1" flipV="1">
            <a:off x="429914" y="269567"/>
            <a:ext cx="11762085" cy="6524435"/>
            <a:chOff x="2432790" y="730250"/>
            <a:chExt cx="7132330" cy="5365749"/>
          </a:xfrm>
          <a:solidFill>
            <a:schemeClr val="bg1"/>
          </a:solid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9" name="Google Shape;249;p1"/>
          <p:cNvGrpSpPr/>
          <p:nvPr/>
        </p:nvGrpSpPr>
        <p:grpSpPr>
          <a:xfrm rot="10800000" flipH="1">
            <a:off x="6479450" y="5768662"/>
            <a:ext cx="4466216" cy="63261"/>
            <a:chOff x="76200" y="4476750"/>
            <a:chExt cx="6858000" cy="91440"/>
          </a:xfrm>
        </p:grpSpPr>
        <p:sp>
          <p:nvSpPr>
            <p:cNvPr id="250" name="Google Shape;250;p1"/>
            <p:cNvSpPr/>
            <p:nvPr/>
          </p:nvSpPr>
          <p:spPr>
            <a:xfrm>
              <a:off x="76200" y="4476750"/>
              <a:ext cx="1371600" cy="9144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51" name="Google Shape;251;p1"/>
            <p:cNvSpPr/>
            <p:nvPr/>
          </p:nvSpPr>
          <p:spPr>
            <a:xfrm>
              <a:off x="1447800" y="4476750"/>
              <a:ext cx="1371600" cy="9144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52" name="Google Shape;252;p1"/>
            <p:cNvSpPr/>
            <p:nvPr/>
          </p:nvSpPr>
          <p:spPr>
            <a:xfrm>
              <a:off x="2819400" y="4476750"/>
              <a:ext cx="1371600" cy="9144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53" name="Google Shape;253;p1"/>
            <p:cNvSpPr/>
            <p:nvPr/>
          </p:nvSpPr>
          <p:spPr>
            <a:xfrm>
              <a:off x="4191000" y="4476750"/>
              <a:ext cx="1371600" cy="9144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54" name="Google Shape;254;p1"/>
            <p:cNvSpPr/>
            <p:nvPr/>
          </p:nvSpPr>
          <p:spPr>
            <a:xfrm>
              <a:off x="5562600" y="4476750"/>
              <a:ext cx="1371600" cy="91440"/>
            </a:xfrm>
            <a:prstGeom prst="rect">
              <a:avLst/>
            </a:prstGeom>
            <a:solidFill>
              <a:srgbClr val="FE09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255" name="Google Shape;255;p1"/>
          <p:cNvGrpSpPr/>
          <p:nvPr/>
        </p:nvGrpSpPr>
        <p:grpSpPr>
          <a:xfrm>
            <a:off x="2267333" y="2386617"/>
            <a:ext cx="8424232" cy="4471383"/>
            <a:chOff x="0" y="890587"/>
            <a:chExt cx="5478463" cy="5967413"/>
          </a:xfrm>
        </p:grpSpPr>
        <p:sp>
          <p:nvSpPr>
            <p:cNvPr id="256" name="Google Shape;256;p1"/>
            <p:cNvSpPr/>
            <p:nvPr/>
          </p:nvSpPr>
          <p:spPr>
            <a:xfrm>
              <a:off x="4445000" y="909637"/>
              <a:ext cx="1033463" cy="1030288"/>
            </a:xfrm>
            <a:custGeom>
              <a:avLst/>
              <a:gdLst/>
              <a:ahLst/>
              <a:cxnLst/>
              <a:rect l="l" t="t" r="r" b="b"/>
              <a:pathLst>
                <a:path w="651" h="649" extrusionOk="0">
                  <a:moveTo>
                    <a:pt x="20" y="580"/>
                  </a:moveTo>
                  <a:lnTo>
                    <a:pt x="651" y="649"/>
                  </a:lnTo>
                  <a:lnTo>
                    <a:pt x="553" y="0"/>
                  </a:lnTo>
                  <a:lnTo>
                    <a:pt x="0" y="536"/>
                  </a:lnTo>
                  <a:lnTo>
                    <a:pt x="20" y="580"/>
                  </a:lnTo>
                  <a:close/>
                </a:path>
              </a:pathLst>
            </a:custGeom>
            <a:solidFill>
              <a:srgbClr val="720E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3979862" y="890587"/>
              <a:ext cx="1468438" cy="2636838"/>
            </a:xfrm>
            <a:custGeom>
              <a:avLst/>
              <a:gdLst/>
              <a:ahLst/>
              <a:cxnLst/>
              <a:rect l="l" t="t" r="r" b="b"/>
              <a:pathLst>
                <a:path w="925" h="1661" extrusionOk="0">
                  <a:moveTo>
                    <a:pt x="925" y="611"/>
                  </a:moveTo>
                  <a:lnTo>
                    <a:pt x="845" y="0"/>
                  </a:lnTo>
                  <a:lnTo>
                    <a:pt x="293" y="548"/>
                  </a:lnTo>
                  <a:lnTo>
                    <a:pt x="434" y="562"/>
                  </a:lnTo>
                  <a:lnTo>
                    <a:pt x="0" y="1580"/>
                  </a:lnTo>
                  <a:lnTo>
                    <a:pt x="539" y="1661"/>
                  </a:lnTo>
                  <a:lnTo>
                    <a:pt x="750" y="594"/>
                  </a:lnTo>
                  <a:lnTo>
                    <a:pt x="925" y="6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2971800" y="1833562"/>
              <a:ext cx="2216151" cy="5024437"/>
            </a:xfrm>
            <a:custGeom>
              <a:avLst/>
              <a:gdLst/>
              <a:ahLst/>
              <a:cxnLst/>
              <a:rect l="l" t="t" r="r" b="b"/>
              <a:pathLst>
                <a:path w="1101" h="2495" extrusionOk="0">
                  <a:moveTo>
                    <a:pt x="1097" y="0"/>
                  </a:moveTo>
                  <a:cubicBezTo>
                    <a:pt x="1097" y="0"/>
                    <a:pt x="1097" y="0"/>
                    <a:pt x="1097" y="0"/>
                  </a:cubicBezTo>
                  <a:cubicBezTo>
                    <a:pt x="1086" y="23"/>
                    <a:pt x="1086" y="23"/>
                    <a:pt x="1086" y="23"/>
                  </a:cubicBezTo>
                  <a:cubicBezTo>
                    <a:pt x="1086" y="23"/>
                    <a:pt x="1086" y="23"/>
                    <a:pt x="1086" y="23"/>
                  </a:cubicBezTo>
                  <a:cubicBezTo>
                    <a:pt x="921" y="756"/>
                    <a:pt x="921" y="756"/>
                    <a:pt x="921" y="756"/>
                  </a:cubicBezTo>
                  <a:cubicBezTo>
                    <a:pt x="618" y="309"/>
                    <a:pt x="618" y="309"/>
                    <a:pt x="618" y="309"/>
                  </a:cubicBezTo>
                  <a:cubicBezTo>
                    <a:pt x="0" y="2495"/>
                    <a:pt x="0" y="2495"/>
                    <a:pt x="0" y="2495"/>
                  </a:cubicBezTo>
                  <a:cubicBezTo>
                    <a:pt x="235" y="2495"/>
                    <a:pt x="235" y="2495"/>
                    <a:pt x="235" y="2495"/>
                  </a:cubicBezTo>
                  <a:cubicBezTo>
                    <a:pt x="654" y="493"/>
                    <a:pt x="654" y="493"/>
                    <a:pt x="654" y="493"/>
                  </a:cubicBezTo>
                  <a:cubicBezTo>
                    <a:pt x="926" y="841"/>
                    <a:pt x="926" y="841"/>
                    <a:pt x="926" y="841"/>
                  </a:cubicBezTo>
                  <a:cubicBezTo>
                    <a:pt x="1100" y="37"/>
                    <a:pt x="1100" y="37"/>
                    <a:pt x="1100" y="37"/>
                  </a:cubicBezTo>
                  <a:cubicBezTo>
                    <a:pt x="1101" y="8"/>
                    <a:pt x="1096" y="30"/>
                    <a:pt x="1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0" y="2278062"/>
              <a:ext cx="4216400" cy="4579938"/>
            </a:xfrm>
            <a:custGeom>
              <a:avLst/>
              <a:gdLst/>
              <a:ahLst/>
              <a:cxnLst/>
              <a:rect l="l" t="t" r="r" b="b"/>
              <a:pathLst>
                <a:path w="2656" h="2885" extrusionOk="0">
                  <a:moveTo>
                    <a:pt x="0" y="2885"/>
                  </a:moveTo>
                  <a:lnTo>
                    <a:pt x="1613" y="0"/>
                  </a:lnTo>
                  <a:lnTo>
                    <a:pt x="2656" y="112"/>
                  </a:lnTo>
                  <a:lnTo>
                    <a:pt x="1872" y="2885"/>
                  </a:lnTo>
                  <a:lnTo>
                    <a:pt x="0" y="28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260" name="Google Shape;260;p1"/>
          <p:cNvSpPr/>
          <p:nvPr/>
        </p:nvSpPr>
        <p:spPr>
          <a:xfrm>
            <a:off x="2505381" y="507526"/>
            <a:ext cx="9822000" cy="188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4000" i="0" u="none" strike="noStrike" cap="none" dirty="0" smtClean="0">
                <a:solidFill>
                  <a:srgbClr val="002060"/>
                </a:solidFill>
                <a:latin typeface="+mn-lt"/>
                <a:ea typeface="Comfortaa"/>
                <a:cs typeface="Times New Roman" panose="02020603050405020304" pitchFamily="18" charset="0"/>
                <a:sym typeface="Comfortaa"/>
              </a:rPr>
              <a:t>Трансформация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4000" i="0" u="none" strike="noStrike" cap="none" dirty="0" smtClean="0">
                <a:solidFill>
                  <a:srgbClr val="002060"/>
                </a:solidFill>
                <a:latin typeface="+mn-lt"/>
                <a:ea typeface="Comfortaa"/>
                <a:cs typeface="Times New Roman" panose="02020603050405020304" pitchFamily="18" charset="0"/>
                <a:sym typeface="Comfortaa"/>
              </a:rPr>
              <a:t>вузовского образования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4000" i="0" u="none" strike="noStrike" cap="none" dirty="0" smtClean="0">
                <a:solidFill>
                  <a:srgbClr val="002060"/>
                </a:solidFill>
                <a:latin typeface="+mn-lt"/>
                <a:ea typeface="Comfortaa"/>
                <a:cs typeface="Times New Roman" panose="02020603050405020304" pitchFamily="18" charset="0"/>
                <a:sym typeface="Comfortaa"/>
              </a:rPr>
              <a:t>в модель </a:t>
            </a:r>
            <a:r>
              <a:rPr lang="en-US" sz="4000" b="1" i="0" u="none" strike="noStrike" cap="none" dirty="0" smtClean="0">
                <a:solidFill>
                  <a:srgbClr val="002060"/>
                </a:solidFill>
                <a:latin typeface="+mn-lt"/>
                <a:ea typeface="Comfortaa"/>
                <a:cs typeface="Times New Roman" panose="02020603050405020304" pitchFamily="18" charset="0"/>
                <a:sym typeface="Comfortaa"/>
              </a:rPr>
              <a:t>«</a:t>
            </a:r>
            <a:r>
              <a:rPr lang="en-US" sz="4000" b="1" i="0" u="none" strike="noStrike" cap="none" dirty="0" err="1" smtClean="0">
                <a:solidFill>
                  <a:srgbClr val="002060"/>
                </a:solidFill>
                <a:latin typeface="+mn-lt"/>
                <a:ea typeface="Comfortaa"/>
                <a:cs typeface="Times New Roman" panose="02020603050405020304" pitchFamily="18" charset="0"/>
                <a:sym typeface="Comfortaa"/>
              </a:rPr>
              <a:t>Университет</a:t>
            </a:r>
            <a:r>
              <a:rPr lang="en-US" sz="4000" b="1" i="0" u="none" strike="noStrike" cap="none" dirty="0" smtClean="0">
                <a:solidFill>
                  <a:srgbClr val="002060"/>
                </a:solidFill>
                <a:latin typeface="+mn-lt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4000" b="1" i="0" u="none" strike="noStrike" cap="none" dirty="0">
                <a:solidFill>
                  <a:srgbClr val="002060"/>
                </a:solidFill>
                <a:latin typeface="+mn-lt"/>
                <a:ea typeface="Comfortaa"/>
                <a:cs typeface="Times New Roman" panose="02020603050405020304" pitchFamily="18" charset="0"/>
                <a:sym typeface="Comfortaa"/>
              </a:rPr>
              <a:t>4.0»</a:t>
            </a:r>
            <a:endParaRPr sz="4000" b="1" i="0" u="none" strike="noStrike" cap="none" dirty="0">
              <a:solidFill>
                <a:srgbClr val="002060"/>
              </a:solidFill>
              <a:latin typeface="+mn-lt"/>
              <a:ea typeface="Comfortaa"/>
              <a:cs typeface="Times New Roman" panose="02020603050405020304" pitchFamily="18" charset="0"/>
              <a:sym typeface="Comforta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4000" b="0" i="0" u="none" strike="noStrike" cap="none" dirty="0">
              <a:solidFill>
                <a:srgbClr val="002060"/>
              </a:solidFill>
              <a:latin typeface="+mn-lt"/>
              <a:ea typeface="Lato Black"/>
              <a:cs typeface="Times New Roman" panose="02020603050405020304" pitchFamily="18" charset="0"/>
              <a:sym typeface="Lato Black"/>
            </a:endParaRPr>
          </a:p>
        </p:txBody>
      </p:sp>
      <p:sp>
        <p:nvSpPr>
          <p:cNvPr id="16" name="Google Shape;261;p1"/>
          <p:cNvSpPr txBox="1"/>
          <p:nvPr/>
        </p:nvSpPr>
        <p:spPr>
          <a:xfrm>
            <a:off x="8414425" y="4965322"/>
            <a:ext cx="3982013" cy="73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200" i="0" u="none" strike="noStrike" cap="none" dirty="0" err="1" smtClean="0">
                <a:solidFill>
                  <a:srgbClr val="0070C0"/>
                </a:solidFill>
                <a:sym typeface="Arial"/>
              </a:rPr>
              <a:t>Нурлан</a:t>
            </a:r>
            <a:r>
              <a:rPr lang="ru-RU" sz="1200" i="0" u="none" strike="noStrike" cap="none" dirty="0" smtClean="0">
                <a:solidFill>
                  <a:srgbClr val="0070C0"/>
                </a:solidFill>
                <a:sym typeface="Arial"/>
              </a:rPr>
              <a:t> </a:t>
            </a:r>
            <a:r>
              <a:rPr lang="ru-RU" sz="1200" i="0" u="none" strike="noStrike" cap="none" dirty="0" err="1" smtClean="0">
                <a:solidFill>
                  <a:srgbClr val="0070C0"/>
                </a:solidFill>
                <a:sym typeface="Arial"/>
              </a:rPr>
              <a:t>Омуров</a:t>
            </a:r>
            <a:r>
              <a:rPr lang="en-US" sz="1200" dirty="0" smtClean="0">
                <a:solidFill>
                  <a:srgbClr val="0070C0"/>
                </a:solidFill>
              </a:rPr>
              <a:t>,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1200" i="0" u="none" strike="noStrike" cap="none" dirty="0" smtClean="0">
                <a:solidFill>
                  <a:srgbClr val="0070C0"/>
                </a:solidFill>
                <a:sym typeface="Arial"/>
              </a:rPr>
              <a:t>Национальный эксперт по реформированию высшего образования</a:t>
            </a:r>
            <a:endParaRPr sz="1200" i="0" u="none" strike="noStrike" cap="none" dirty="0">
              <a:solidFill>
                <a:srgbClr val="0070C0"/>
              </a:solidFill>
              <a:sym typeface="Arial"/>
            </a:endParaRPr>
          </a:p>
        </p:txBody>
      </p:sp>
      <p:pic>
        <p:nvPicPr>
          <p:cNvPr id="40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4" y="114720"/>
            <a:ext cx="217995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32"/>
          <p:cNvGrpSpPr/>
          <p:nvPr/>
        </p:nvGrpSpPr>
        <p:grpSpPr>
          <a:xfrm>
            <a:off x="476299" y="4969728"/>
            <a:ext cx="6999754" cy="1686350"/>
            <a:chOff x="4437550" y="-353292"/>
            <a:chExt cx="7665515" cy="7685641"/>
          </a:xfrm>
          <a:solidFill>
            <a:srgbClr val="EF7F1A"/>
          </a:solidFill>
        </p:grpSpPr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5979532" y="3302924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11131368" y="540239"/>
              <a:ext cx="470492" cy="429578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4437550" y="1770853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11100654" y="2540196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3"/>
            <p:cNvSpPr>
              <a:spLocks noEditPoints="1"/>
            </p:cNvSpPr>
            <p:nvPr/>
          </p:nvSpPr>
          <p:spPr bwMode="auto">
            <a:xfrm>
              <a:off x="7591531" y="5867225"/>
              <a:ext cx="334022" cy="304975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10419914" y="5249487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9"/>
            <p:cNvSpPr>
              <a:spLocks/>
            </p:cNvSpPr>
            <p:nvPr/>
          </p:nvSpPr>
          <p:spPr bwMode="auto">
            <a:xfrm>
              <a:off x="5557039" y="-353292"/>
              <a:ext cx="1104631" cy="110831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9"/>
            <p:cNvSpPr>
              <a:spLocks/>
            </p:cNvSpPr>
            <p:nvPr/>
          </p:nvSpPr>
          <p:spPr bwMode="auto">
            <a:xfrm>
              <a:off x="8878184" y="6106561"/>
              <a:ext cx="1221709" cy="12257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9"/>
            <p:cNvSpPr>
              <a:spLocks/>
            </p:cNvSpPr>
            <p:nvPr/>
          </p:nvSpPr>
          <p:spPr bwMode="auto">
            <a:xfrm>
              <a:off x="4825269" y="5305197"/>
              <a:ext cx="936781" cy="93990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6359237" y="5249487"/>
              <a:ext cx="380909" cy="380909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3"/>
            <p:cNvSpPr>
              <a:spLocks noEditPoints="1"/>
            </p:cNvSpPr>
            <p:nvPr/>
          </p:nvSpPr>
          <p:spPr bwMode="auto">
            <a:xfrm>
              <a:off x="7356332" y="173005"/>
              <a:ext cx="402210" cy="36723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4" name="Group 27"/>
          <p:cNvGrpSpPr>
            <a:grpSpLocks noChangeAspect="1"/>
          </p:cNvGrpSpPr>
          <p:nvPr/>
        </p:nvGrpSpPr>
        <p:grpSpPr>
          <a:xfrm flipH="1" flipV="1">
            <a:off x="123742" y="-69284"/>
            <a:ext cx="11762085" cy="6524435"/>
            <a:chOff x="2432790" y="730250"/>
            <a:chExt cx="7132330" cy="5365749"/>
          </a:xfrm>
          <a:solidFill>
            <a:schemeClr val="bg1"/>
          </a:solidFill>
        </p:grpSpPr>
        <p:sp>
          <p:nvSpPr>
            <p:cNvPr id="25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79" name="Google Shape;379;gd9bab1aa9a_0_23"/>
          <p:cNvSpPr txBox="1"/>
          <p:nvPr/>
        </p:nvSpPr>
        <p:spPr>
          <a:xfrm>
            <a:off x="89000" y="3468175"/>
            <a:ext cx="2673300" cy="18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5.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Создание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системы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управления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университетом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,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обеспечивающей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достижение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показателей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и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характеристик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целевой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модели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.</a:t>
            </a:r>
            <a:endParaRPr sz="18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80" name="Google Shape;380;gd9bab1aa9a_0_23"/>
          <p:cNvSpPr/>
          <p:nvPr/>
        </p:nvSpPr>
        <p:spPr>
          <a:xfrm>
            <a:off x="1075441" y="2166219"/>
            <a:ext cx="1059000" cy="1059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81" name="Google Shape;381;gd9bab1aa9a_0_23"/>
          <p:cNvSpPr/>
          <p:nvPr/>
        </p:nvSpPr>
        <p:spPr>
          <a:xfrm>
            <a:off x="3264195" y="2166231"/>
            <a:ext cx="1059000" cy="10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82" name="Google Shape;382;gd9bab1aa9a_0_23"/>
          <p:cNvSpPr/>
          <p:nvPr/>
        </p:nvSpPr>
        <p:spPr>
          <a:xfrm>
            <a:off x="5529760" y="2166228"/>
            <a:ext cx="1057200" cy="1059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383" name="Google Shape;383;gd9bab1aa9a_0_23"/>
          <p:cNvGrpSpPr/>
          <p:nvPr/>
        </p:nvGrpSpPr>
        <p:grpSpPr>
          <a:xfrm>
            <a:off x="5729785" y="2456741"/>
            <a:ext cx="609599" cy="544514"/>
            <a:chOff x="1519144" y="5267544"/>
            <a:chExt cx="609599" cy="544514"/>
          </a:xfrm>
        </p:grpSpPr>
        <p:sp>
          <p:nvSpPr>
            <p:cNvPr id="384" name="Google Shape;384;gd9bab1aa9a_0_23"/>
            <p:cNvSpPr/>
            <p:nvPr/>
          </p:nvSpPr>
          <p:spPr>
            <a:xfrm>
              <a:off x="1519144" y="5267544"/>
              <a:ext cx="609599" cy="544514"/>
            </a:xfrm>
            <a:custGeom>
              <a:avLst/>
              <a:gdLst/>
              <a:ahLst/>
              <a:cxnLst/>
              <a:rect l="l" t="t" r="r" b="b"/>
              <a:pathLst>
                <a:path w="612" h="546" extrusionOk="0">
                  <a:moveTo>
                    <a:pt x="610" y="382"/>
                  </a:moveTo>
                  <a:cubicBezTo>
                    <a:pt x="610" y="50"/>
                    <a:pt x="610" y="50"/>
                    <a:pt x="610" y="50"/>
                  </a:cubicBezTo>
                  <a:cubicBezTo>
                    <a:pt x="610" y="22"/>
                    <a:pt x="587" y="0"/>
                    <a:pt x="559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23" y="0"/>
                    <a:pt x="0" y="22"/>
                    <a:pt x="0" y="50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410"/>
                    <a:pt x="23" y="432"/>
                    <a:pt x="51" y="432"/>
                  </a:cubicBezTo>
                  <a:cubicBezTo>
                    <a:pt x="439" y="432"/>
                    <a:pt x="439" y="432"/>
                    <a:pt x="439" y="432"/>
                  </a:cubicBezTo>
                  <a:cubicBezTo>
                    <a:pt x="545" y="527"/>
                    <a:pt x="545" y="527"/>
                    <a:pt x="545" y="527"/>
                  </a:cubicBezTo>
                  <a:cubicBezTo>
                    <a:pt x="546" y="529"/>
                    <a:pt x="548" y="529"/>
                    <a:pt x="549" y="529"/>
                  </a:cubicBezTo>
                  <a:cubicBezTo>
                    <a:pt x="551" y="529"/>
                    <a:pt x="553" y="529"/>
                    <a:pt x="554" y="527"/>
                  </a:cubicBezTo>
                  <a:cubicBezTo>
                    <a:pt x="555" y="526"/>
                    <a:pt x="555" y="526"/>
                    <a:pt x="555" y="526"/>
                  </a:cubicBezTo>
                  <a:cubicBezTo>
                    <a:pt x="568" y="539"/>
                    <a:pt x="568" y="539"/>
                    <a:pt x="568" y="539"/>
                  </a:cubicBezTo>
                  <a:cubicBezTo>
                    <a:pt x="573" y="544"/>
                    <a:pt x="579" y="546"/>
                    <a:pt x="585" y="546"/>
                  </a:cubicBezTo>
                  <a:cubicBezTo>
                    <a:pt x="591" y="546"/>
                    <a:pt x="598" y="544"/>
                    <a:pt x="602" y="539"/>
                  </a:cubicBezTo>
                  <a:cubicBezTo>
                    <a:pt x="612" y="530"/>
                    <a:pt x="612" y="514"/>
                    <a:pt x="602" y="505"/>
                  </a:cubicBezTo>
                  <a:cubicBezTo>
                    <a:pt x="590" y="492"/>
                    <a:pt x="590" y="492"/>
                    <a:pt x="590" y="492"/>
                  </a:cubicBezTo>
                  <a:cubicBezTo>
                    <a:pt x="591" y="491"/>
                    <a:pt x="591" y="491"/>
                    <a:pt x="591" y="491"/>
                  </a:cubicBezTo>
                  <a:cubicBezTo>
                    <a:pt x="593" y="488"/>
                    <a:pt x="593" y="484"/>
                    <a:pt x="591" y="481"/>
                  </a:cubicBezTo>
                  <a:cubicBezTo>
                    <a:pt x="547" y="432"/>
                    <a:pt x="547" y="432"/>
                    <a:pt x="547" y="432"/>
                  </a:cubicBezTo>
                  <a:cubicBezTo>
                    <a:pt x="559" y="432"/>
                    <a:pt x="559" y="432"/>
                    <a:pt x="559" y="432"/>
                  </a:cubicBezTo>
                  <a:cubicBezTo>
                    <a:pt x="587" y="432"/>
                    <a:pt x="610" y="410"/>
                    <a:pt x="610" y="382"/>
                  </a:cubicBezTo>
                  <a:moveTo>
                    <a:pt x="593" y="515"/>
                  </a:moveTo>
                  <a:cubicBezTo>
                    <a:pt x="597" y="519"/>
                    <a:pt x="597" y="525"/>
                    <a:pt x="593" y="529"/>
                  </a:cubicBezTo>
                  <a:cubicBezTo>
                    <a:pt x="589" y="533"/>
                    <a:pt x="582" y="533"/>
                    <a:pt x="578" y="529"/>
                  </a:cubicBezTo>
                  <a:cubicBezTo>
                    <a:pt x="565" y="516"/>
                    <a:pt x="565" y="516"/>
                    <a:pt x="565" y="516"/>
                  </a:cubicBezTo>
                  <a:cubicBezTo>
                    <a:pt x="580" y="502"/>
                    <a:pt x="580" y="502"/>
                    <a:pt x="580" y="502"/>
                  </a:cubicBezTo>
                  <a:lnTo>
                    <a:pt x="593" y="515"/>
                  </a:lnTo>
                  <a:close/>
                  <a:moveTo>
                    <a:pt x="549" y="513"/>
                  </a:moveTo>
                  <a:cubicBezTo>
                    <a:pt x="361" y="343"/>
                    <a:pt x="361" y="343"/>
                    <a:pt x="361" y="343"/>
                  </a:cubicBezTo>
                  <a:cubicBezTo>
                    <a:pt x="344" y="326"/>
                    <a:pt x="322" y="312"/>
                    <a:pt x="310" y="305"/>
                  </a:cubicBezTo>
                  <a:cubicBezTo>
                    <a:pt x="368" y="246"/>
                    <a:pt x="368" y="246"/>
                    <a:pt x="368" y="246"/>
                  </a:cubicBezTo>
                  <a:cubicBezTo>
                    <a:pt x="375" y="258"/>
                    <a:pt x="390" y="281"/>
                    <a:pt x="406" y="297"/>
                  </a:cubicBezTo>
                  <a:cubicBezTo>
                    <a:pt x="576" y="485"/>
                    <a:pt x="576" y="485"/>
                    <a:pt x="576" y="485"/>
                  </a:cubicBezTo>
                  <a:lnTo>
                    <a:pt x="549" y="513"/>
                  </a:lnTo>
                  <a:close/>
                  <a:moveTo>
                    <a:pt x="416" y="287"/>
                  </a:moveTo>
                  <a:cubicBezTo>
                    <a:pt x="395" y="266"/>
                    <a:pt x="376" y="232"/>
                    <a:pt x="376" y="232"/>
                  </a:cubicBezTo>
                  <a:cubicBezTo>
                    <a:pt x="376" y="232"/>
                    <a:pt x="376" y="232"/>
                    <a:pt x="376" y="232"/>
                  </a:cubicBezTo>
                  <a:cubicBezTo>
                    <a:pt x="376" y="231"/>
                    <a:pt x="375" y="230"/>
                    <a:pt x="375" y="230"/>
                  </a:cubicBezTo>
                  <a:cubicBezTo>
                    <a:pt x="375" y="230"/>
                    <a:pt x="375" y="230"/>
                    <a:pt x="374" y="230"/>
                  </a:cubicBezTo>
                  <a:cubicBezTo>
                    <a:pt x="374" y="230"/>
                    <a:pt x="374" y="230"/>
                    <a:pt x="374" y="230"/>
                  </a:cubicBezTo>
                  <a:cubicBezTo>
                    <a:pt x="374" y="229"/>
                    <a:pt x="373" y="229"/>
                    <a:pt x="372" y="228"/>
                  </a:cubicBezTo>
                  <a:cubicBezTo>
                    <a:pt x="372" y="228"/>
                    <a:pt x="372" y="228"/>
                    <a:pt x="372" y="228"/>
                  </a:cubicBezTo>
                  <a:cubicBezTo>
                    <a:pt x="295" y="200"/>
                    <a:pt x="295" y="200"/>
                    <a:pt x="295" y="200"/>
                  </a:cubicBezTo>
                  <a:cubicBezTo>
                    <a:pt x="292" y="199"/>
                    <a:pt x="289" y="200"/>
                    <a:pt x="287" y="202"/>
                  </a:cubicBezTo>
                  <a:cubicBezTo>
                    <a:pt x="281" y="208"/>
                    <a:pt x="281" y="208"/>
                    <a:pt x="281" y="208"/>
                  </a:cubicBezTo>
                  <a:cubicBezTo>
                    <a:pt x="264" y="190"/>
                    <a:pt x="264" y="190"/>
                    <a:pt x="264" y="190"/>
                  </a:cubicBezTo>
                  <a:cubicBezTo>
                    <a:pt x="261" y="188"/>
                    <a:pt x="257" y="188"/>
                    <a:pt x="254" y="190"/>
                  </a:cubicBezTo>
                  <a:cubicBezTo>
                    <a:pt x="251" y="193"/>
                    <a:pt x="251" y="198"/>
                    <a:pt x="254" y="200"/>
                  </a:cubicBezTo>
                  <a:cubicBezTo>
                    <a:pt x="271" y="218"/>
                    <a:pt x="271" y="218"/>
                    <a:pt x="271" y="218"/>
                  </a:cubicBezTo>
                  <a:cubicBezTo>
                    <a:pt x="266" y="223"/>
                    <a:pt x="266" y="223"/>
                    <a:pt x="266" y="223"/>
                  </a:cubicBezTo>
                  <a:cubicBezTo>
                    <a:pt x="265" y="224"/>
                    <a:pt x="264" y="227"/>
                    <a:pt x="265" y="230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2" y="309"/>
                    <a:pt x="292" y="309"/>
                    <a:pt x="292" y="309"/>
                  </a:cubicBezTo>
                  <a:cubicBezTo>
                    <a:pt x="292" y="309"/>
                    <a:pt x="293" y="310"/>
                    <a:pt x="293" y="311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93" y="311"/>
                    <a:pt x="293" y="311"/>
                    <a:pt x="293" y="311"/>
                  </a:cubicBezTo>
                  <a:cubicBezTo>
                    <a:pt x="294" y="312"/>
                    <a:pt x="294" y="312"/>
                    <a:pt x="295" y="312"/>
                  </a:cubicBezTo>
                  <a:cubicBezTo>
                    <a:pt x="295" y="312"/>
                    <a:pt x="295" y="312"/>
                    <a:pt x="295" y="312"/>
                  </a:cubicBezTo>
                  <a:cubicBezTo>
                    <a:pt x="295" y="313"/>
                    <a:pt x="329" y="331"/>
                    <a:pt x="351" y="353"/>
                  </a:cubicBezTo>
                  <a:cubicBezTo>
                    <a:pt x="353" y="355"/>
                    <a:pt x="353" y="355"/>
                    <a:pt x="353" y="355"/>
                  </a:cubicBezTo>
                  <a:cubicBezTo>
                    <a:pt x="208" y="355"/>
                    <a:pt x="208" y="355"/>
                    <a:pt x="208" y="355"/>
                  </a:cubicBezTo>
                  <a:cubicBezTo>
                    <a:pt x="208" y="77"/>
                    <a:pt x="208" y="77"/>
                    <a:pt x="208" y="77"/>
                  </a:cubicBezTo>
                  <a:cubicBezTo>
                    <a:pt x="527" y="77"/>
                    <a:pt x="527" y="77"/>
                    <a:pt x="527" y="77"/>
                  </a:cubicBezTo>
                  <a:cubicBezTo>
                    <a:pt x="527" y="355"/>
                    <a:pt x="527" y="355"/>
                    <a:pt x="527" y="355"/>
                  </a:cubicBezTo>
                  <a:cubicBezTo>
                    <a:pt x="477" y="355"/>
                    <a:pt x="477" y="355"/>
                    <a:pt x="477" y="355"/>
                  </a:cubicBezTo>
                  <a:lnTo>
                    <a:pt x="416" y="287"/>
                  </a:lnTo>
                  <a:close/>
                  <a:moveTo>
                    <a:pt x="301" y="293"/>
                  </a:moveTo>
                  <a:cubicBezTo>
                    <a:pt x="279" y="229"/>
                    <a:pt x="279" y="229"/>
                    <a:pt x="279" y="229"/>
                  </a:cubicBezTo>
                  <a:cubicBezTo>
                    <a:pt x="294" y="215"/>
                    <a:pt x="294" y="215"/>
                    <a:pt x="294" y="215"/>
                  </a:cubicBezTo>
                  <a:cubicBezTo>
                    <a:pt x="357" y="238"/>
                    <a:pt x="357" y="238"/>
                    <a:pt x="357" y="238"/>
                  </a:cubicBezTo>
                  <a:lnTo>
                    <a:pt x="301" y="293"/>
                  </a:lnTo>
                  <a:close/>
                  <a:moveTo>
                    <a:pt x="490" y="369"/>
                  </a:moveTo>
                  <a:cubicBezTo>
                    <a:pt x="534" y="369"/>
                    <a:pt x="534" y="369"/>
                    <a:pt x="534" y="369"/>
                  </a:cubicBezTo>
                  <a:cubicBezTo>
                    <a:pt x="538" y="369"/>
                    <a:pt x="541" y="365"/>
                    <a:pt x="541" y="362"/>
                  </a:cubicBezTo>
                  <a:cubicBezTo>
                    <a:pt x="541" y="70"/>
                    <a:pt x="541" y="70"/>
                    <a:pt x="541" y="70"/>
                  </a:cubicBezTo>
                  <a:cubicBezTo>
                    <a:pt x="541" y="67"/>
                    <a:pt x="538" y="63"/>
                    <a:pt x="534" y="63"/>
                  </a:cubicBezTo>
                  <a:cubicBezTo>
                    <a:pt x="201" y="63"/>
                    <a:pt x="201" y="63"/>
                    <a:pt x="201" y="63"/>
                  </a:cubicBezTo>
                  <a:cubicBezTo>
                    <a:pt x="197" y="63"/>
                    <a:pt x="194" y="67"/>
                    <a:pt x="194" y="70"/>
                  </a:cubicBezTo>
                  <a:cubicBezTo>
                    <a:pt x="194" y="362"/>
                    <a:pt x="194" y="362"/>
                    <a:pt x="194" y="362"/>
                  </a:cubicBezTo>
                  <a:cubicBezTo>
                    <a:pt x="194" y="365"/>
                    <a:pt x="197" y="369"/>
                    <a:pt x="201" y="369"/>
                  </a:cubicBezTo>
                  <a:cubicBezTo>
                    <a:pt x="368" y="369"/>
                    <a:pt x="368" y="369"/>
                    <a:pt x="368" y="369"/>
                  </a:cubicBezTo>
                  <a:cubicBezTo>
                    <a:pt x="423" y="418"/>
                    <a:pt x="423" y="418"/>
                    <a:pt x="423" y="418"/>
                  </a:cubicBezTo>
                  <a:cubicBezTo>
                    <a:pt x="51" y="418"/>
                    <a:pt x="51" y="418"/>
                    <a:pt x="51" y="418"/>
                  </a:cubicBezTo>
                  <a:cubicBezTo>
                    <a:pt x="31" y="418"/>
                    <a:pt x="14" y="402"/>
                    <a:pt x="14" y="382"/>
                  </a:cubicBezTo>
                  <a:cubicBezTo>
                    <a:pt x="14" y="50"/>
                    <a:pt x="14" y="50"/>
                    <a:pt x="14" y="50"/>
                  </a:cubicBezTo>
                  <a:cubicBezTo>
                    <a:pt x="14" y="30"/>
                    <a:pt x="31" y="14"/>
                    <a:pt x="51" y="14"/>
                  </a:cubicBezTo>
                  <a:cubicBezTo>
                    <a:pt x="559" y="14"/>
                    <a:pt x="559" y="14"/>
                    <a:pt x="559" y="14"/>
                  </a:cubicBezTo>
                  <a:cubicBezTo>
                    <a:pt x="579" y="14"/>
                    <a:pt x="596" y="30"/>
                    <a:pt x="596" y="50"/>
                  </a:cubicBezTo>
                  <a:cubicBezTo>
                    <a:pt x="596" y="382"/>
                    <a:pt x="596" y="382"/>
                    <a:pt x="596" y="382"/>
                  </a:cubicBezTo>
                  <a:cubicBezTo>
                    <a:pt x="596" y="402"/>
                    <a:pt x="579" y="418"/>
                    <a:pt x="559" y="418"/>
                  </a:cubicBezTo>
                  <a:cubicBezTo>
                    <a:pt x="534" y="418"/>
                    <a:pt x="534" y="418"/>
                    <a:pt x="534" y="418"/>
                  </a:cubicBezTo>
                  <a:lnTo>
                    <a:pt x="490" y="369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85" name="Google Shape;385;gd9bab1aa9a_0_23"/>
            <p:cNvSpPr/>
            <p:nvPr/>
          </p:nvSpPr>
          <p:spPr>
            <a:xfrm>
              <a:off x="1579469" y="5434231"/>
              <a:ext cx="95250" cy="96838"/>
            </a:xfrm>
            <a:custGeom>
              <a:avLst/>
              <a:gdLst/>
              <a:ahLst/>
              <a:cxnLst/>
              <a:rect l="l" t="t" r="r" b="b"/>
              <a:pathLst>
                <a:path w="96" h="96" extrusionOk="0">
                  <a:moveTo>
                    <a:pt x="48" y="0"/>
                  </a:moveTo>
                  <a:cubicBezTo>
                    <a:pt x="22" y="0"/>
                    <a:pt x="0" y="22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6" y="74"/>
                    <a:pt x="96" y="48"/>
                  </a:cubicBezTo>
                  <a:cubicBezTo>
                    <a:pt x="96" y="22"/>
                    <a:pt x="75" y="0"/>
                    <a:pt x="48" y="0"/>
                  </a:cubicBezTo>
                  <a:moveTo>
                    <a:pt x="48" y="82"/>
                  </a:moveTo>
                  <a:cubicBezTo>
                    <a:pt x="29" y="82"/>
                    <a:pt x="14" y="67"/>
                    <a:pt x="14" y="48"/>
                  </a:cubicBezTo>
                  <a:cubicBezTo>
                    <a:pt x="14" y="29"/>
                    <a:pt x="29" y="14"/>
                    <a:pt x="48" y="14"/>
                  </a:cubicBezTo>
                  <a:cubicBezTo>
                    <a:pt x="67" y="14"/>
                    <a:pt x="82" y="29"/>
                    <a:pt x="82" y="48"/>
                  </a:cubicBezTo>
                  <a:cubicBezTo>
                    <a:pt x="82" y="67"/>
                    <a:pt x="67" y="82"/>
                    <a:pt x="48" y="82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86" name="Google Shape;386;gd9bab1aa9a_0_23"/>
            <p:cNvSpPr/>
            <p:nvPr/>
          </p:nvSpPr>
          <p:spPr>
            <a:xfrm>
              <a:off x="1588994" y="5331044"/>
              <a:ext cx="76200" cy="12700"/>
            </a:xfrm>
            <a:custGeom>
              <a:avLst/>
              <a:gdLst/>
              <a:ahLst/>
              <a:cxnLst/>
              <a:rect l="l" t="t" r="r" b="b"/>
              <a:pathLst>
                <a:path w="76" h="14" extrusionOk="0">
                  <a:moveTo>
                    <a:pt x="7" y="14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73" y="14"/>
                    <a:pt x="76" y="11"/>
                    <a:pt x="76" y="7"/>
                  </a:cubicBezTo>
                  <a:cubicBezTo>
                    <a:pt x="76" y="4"/>
                    <a:pt x="73" y="0"/>
                    <a:pt x="6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4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87" name="Google Shape;387;gd9bab1aa9a_0_23"/>
            <p:cNvSpPr/>
            <p:nvPr/>
          </p:nvSpPr>
          <p:spPr>
            <a:xfrm>
              <a:off x="1588994" y="5381844"/>
              <a:ext cx="76200" cy="12700"/>
            </a:xfrm>
            <a:custGeom>
              <a:avLst/>
              <a:gdLst/>
              <a:ahLst/>
              <a:cxnLst/>
              <a:rect l="l" t="t" r="r" b="b"/>
              <a:pathLst>
                <a:path w="76" h="14" extrusionOk="0">
                  <a:moveTo>
                    <a:pt x="7" y="14"/>
                  </a:moveTo>
                  <a:cubicBezTo>
                    <a:pt x="69" y="14"/>
                    <a:pt x="69" y="14"/>
                    <a:pt x="69" y="14"/>
                  </a:cubicBezTo>
                  <a:cubicBezTo>
                    <a:pt x="73" y="14"/>
                    <a:pt x="76" y="11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88" name="Google Shape;388;gd9bab1aa9a_0_23"/>
            <p:cNvSpPr/>
            <p:nvPr/>
          </p:nvSpPr>
          <p:spPr>
            <a:xfrm>
              <a:off x="1588994" y="5570756"/>
              <a:ext cx="76200" cy="14288"/>
            </a:xfrm>
            <a:custGeom>
              <a:avLst/>
              <a:gdLst/>
              <a:ahLst/>
              <a:cxnLst/>
              <a:rect l="l" t="t" r="r" b="b"/>
              <a:pathLst>
                <a:path w="76" h="14" extrusionOk="0">
                  <a:moveTo>
                    <a:pt x="6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1"/>
                    <a:pt x="3" y="14"/>
                    <a:pt x="7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73" y="14"/>
                    <a:pt x="76" y="11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89" name="Google Shape;389;gd9bab1aa9a_0_23"/>
            <p:cNvSpPr/>
            <p:nvPr/>
          </p:nvSpPr>
          <p:spPr>
            <a:xfrm>
              <a:off x="1588994" y="5621556"/>
              <a:ext cx="76200" cy="14288"/>
            </a:xfrm>
            <a:custGeom>
              <a:avLst/>
              <a:gdLst/>
              <a:ahLst/>
              <a:cxnLst/>
              <a:rect l="l" t="t" r="r" b="b"/>
              <a:pathLst>
                <a:path w="76" h="14" extrusionOk="0">
                  <a:moveTo>
                    <a:pt x="69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0"/>
                    <a:pt x="3" y="14"/>
                    <a:pt x="7" y="14"/>
                  </a:cubicBezTo>
                  <a:cubicBezTo>
                    <a:pt x="69" y="14"/>
                    <a:pt x="69" y="14"/>
                    <a:pt x="69" y="14"/>
                  </a:cubicBezTo>
                  <a:cubicBezTo>
                    <a:pt x="73" y="14"/>
                    <a:pt x="76" y="10"/>
                    <a:pt x="76" y="7"/>
                  </a:cubicBezTo>
                  <a:cubicBezTo>
                    <a:pt x="76" y="3"/>
                    <a:pt x="73" y="0"/>
                    <a:pt x="69" y="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390" name="Google Shape;390;gd9bab1aa9a_0_23"/>
          <p:cNvSpPr/>
          <p:nvPr/>
        </p:nvSpPr>
        <p:spPr>
          <a:xfrm>
            <a:off x="7893724" y="2165319"/>
            <a:ext cx="1059000" cy="1059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1" name="Google Shape;391;gd9bab1aa9a_0_23"/>
          <p:cNvSpPr txBox="1"/>
          <p:nvPr/>
        </p:nvSpPr>
        <p:spPr>
          <a:xfrm>
            <a:off x="2629325" y="3463825"/>
            <a:ext cx="2328600" cy="18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6.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Развитие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инновационной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системы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университета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. </a:t>
            </a:r>
            <a:endParaRPr sz="16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2" name="Google Shape;392;gd9bab1aa9a_0_23"/>
          <p:cNvSpPr txBox="1"/>
          <p:nvPr/>
        </p:nvSpPr>
        <p:spPr>
          <a:xfrm>
            <a:off x="4870287" y="3485925"/>
            <a:ext cx="2328600" cy="18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7.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Преобразование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вуза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в «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открытый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университет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». </a:t>
            </a:r>
            <a:endParaRPr sz="16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3" name="Google Shape;393;gd9bab1aa9a_0_23"/>
          <p:cNvSpPr txBox="1"/>
          <p:nvPr/>
        </p:nvSpPr>
        <p:spPr>
          <a:xfrm>
            <a:off x="7198875" y="3468175"/>
            <a:ext cx="2259300" cy="18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8.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Развитие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социокультурной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среды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,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обеспечивающей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конкурентные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преимущества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университета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. </a:t>
            </a:r>
            <a:endParaRPr sz="16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4" name="Google Shape;394;gd9bab1aa9a_0_23"/>
          <p:cNvSpPr/>
          <p:nvPr/>
        </p:nvSpPr>
        <p:spPr>
          <a:xfrm>
            <a:off x="10215849" y="2164456"/>
            <a:ext cx="1059000" cy="1059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5" name="Google Shape;395;gd9bab1aa9a_0_23"/>
          <p:cNvSpPr txBox="1"/>
          <p:nvPr/>
        </p:nvSpPr>
        <p:spPr>
          <a:xfrm>
            <a:off x="9408700" y="3468175"/>
            <a:ext cx="2673300" cy="18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9.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Повышение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узнаваемости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университета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в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общемировом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научно-образовательном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60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пространстве</a:t>
            </a:r>
            <a:r>
              <a:rPr lang="en-US" sz="160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.</a:t>
            </a:r>
            <a:endParaRPr sz="16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6" name="Google Shape;396;gd9bab1aa9a_0_23"/>
          <p:cNvSpPr/>
          <p:nvPr/>
        </p:nvSpPr>
        <p:spPr>
          <a:xfrm>
            <a:off x="1276338" y="2458326"/>
            <a:ext cx="657226" cy="541338"/>
          </a:xfrm>
          <a:custGeom>
            <a:avLst/>
            <a:gdLst/>
            <a:ahLst/>
            <a:cxnLst/>
            <a:rect l="l" t="t" r="r" b="b"/>
            <a:pathLst>
              <a:path w="661" h="543" extrusionOk="0">
                <a:moveTo>
                  <a:pt x="635" y="255"/>
                </a:moveTo>
                <a:cubicBezTo>
                  <a:pt x="616" y="255"/>
                  <a:pt x="616" y="255"/>
                  <a:pt x="616" y="255"/>
                </a:cubicBezTo>
                <a:cubicBezTo>
                  <a:pt x="616" y="32"/>
                  <a:pt x="616" y="32"/>
                  <a:pt x="616" y="32"/>
                </a:cubicBezTo>
                <a:cubicBezTo>
                  <a:pt x="616" y="14"/>
                  <a:pt x="601" y="0"/>
                  <a:pt x="583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14" y="0"/>
                  <a:pt x="0" y="14"/>
                  <a:pt x="0" y="32"/>
                </a:cubicBezTo>
                <a:cubicBezTo>
                  <a:pt x="0" y="388"/>
                  <a:pt x="0" y="388"/>
                  <a:pt x="0" y="388"/>
                </a:cubicBezTo>
                <a:cubicBezTo>
                  <a:pt x="0" y="406"/>
                  <a:pt x="14" y="421"/>
                  <a:pt x="32" y="421"/>
                </a:cubicBezTo>
                <a:cubicBezTo>
                  <a:pt x="242" y="421"/>
                  <a:pt x="242" y="421"/>
                  <a:pt x="242" y="421"/>
                </a:cubicBezTo>
                <a:cubicBezTo>
                  <a:pt x="240" y="475"/>
                  <a:pt x="228" y="529"/>
                  <a:pt x="214" y="529"/>
                </a:cubicBezTo>
                <a:cubicBezTo>
                  <a:pt x="183" y="529"/>
                  <a:pt x="183" y="529"/>
                  <a:pt x="183" y="529"/>
                </a:cubicBezTo>
                <a:cubicBezTo>
                  <a:pt x="179" y="529"/>
                  <a:pt x="176" y="533"/>
                  <a:pt x="176" y="536"/>
                </a:cubicBezTo>
                <a:cubicBezTo>
                  <a:pt x="176" y="540"/>
                  <a:pt x="179" y="543"/>
                  <a:pt x="183" y="543"/>
                </a:cubicBezTo>
                <a:cubicBezTo>
                  <a:pt x="433" y="543"/>
                  <a:pt x="433" y="543"/>
                  <a:pt x="433" y="543"/>
                </a:cubicBezTo>
                <a:cubicBezTo>
                  <a:pt x="437" y="543"/>
                  <a:pt x="440" y="540"/>
                  <a:pt x="440" y="536"/>
                </a:cubicBezTo>
                <a:cubicBezTo>
                  <a:pt x="440" y="533"/>
                  <a:pt x="437" y="529"/>
                  <a:pt x="433" y="529"/>
                </a:cubicBezTo>
                <a:cubicBezTo>
                  <a:pt x="406" y="529"/>
                  <a:pt x="406" y="529"/>
                  <a:pt x="406" y="529"/>
                </a:cubicBezTo>
                <a:cubicBezTo>
                  <a:pt x="392" y="529"/>
                  <a:pt x="380" y="475"/>
                  <a:pt x="378" y="421"/>
                </a:cubicBezTo>
                <a:cubicBezTo>
                  <a:pt x="485" y="421"/>
                  <a:pt x="485" y="421"/>
                  <a:pt x="485" y="421"/>
                </a:cubicBezTo>
                <a:cubicBezTo>
                  <a:pt x="485" y="518"/>
                  <a:pt x="485" y="518"/>
                  <a:pt x="485" y="518"/>
                </a:cubicBezTo>
                <a:cubicBezTo>
                  <a:pt x="485" y="532"/>
                  <a:pt x="497" y="543"/>
                  <a:pt x="511" y="543"/>
                </a:cubicBezTo>
                <a:cubicBezTo>
                  <a:pt x="635" y="543"/>
                  <a:pt x="635" y="543"/>
                  <a:pt x="635" y="543"/>
                </a:cubicBezTo>
                <a:cubicBezTo>
                  <a:pt x="649" y="543"/>
                  <a:pt x="661" y="532"/>
                  <a:pt x="661" y="518"/>
                </a:cubicBezTo>
                <a:cubicBezTo>
                  <a:pt x="661" y="281"/>
                  <a:pt x="661" y="281"/>
                  <a:pt x="661" y="281"/>
                </a:cubicBezTo>
                <a:cubicBezTo>
                  <a:pt x="661" y="267"/>
                  <a:pt x="649" y="255"/>
                  <a:pt x="635" y="255"/>
                </a:cubicBezTo>
                <a:moveTo>
                  <a:pt x="499" y="306"/>
                </a:moveTo>
                <a:cubicBezTo>
                  <a:pt x="647" y="306"/>
                  <a:pt x="647" y="306"/>
                  <a:pt x="647" y="306"/>
                </a:cubicBezTo>
                <a:cubicBezTo>
                  <a:pt x="647" y="491"/>
                  <a:pt x="647" y="491"/>
                  <a:pt x="647" y="491"/>
                </a:cubicBezTo>
                <a:cubicBezTo>
                  <a:pt x="499" y="491"/>
                  <a:pt x="499" y="491"/>
                  <a:pt x="499" y="491"/>
                </a:cubicBezTo>
                <a:lnTo>
                  <a:pt x="499" y="306"/>
                </a:lnTo>
                <a:close/>
                <a:moveTo>
                  <a:pt x="647" y="281"/>
                </a:moveTo>
                <a:cubicBezTo>
                  <a:pt x="647" y="292"/>
                  <a:pt x="647" y="292"/>
                  <a:pt x="647" y="292"/>
                </a:cubicBezTo>
                <a:cubicBezTo>
                  <a:pt x="499" y="292"/>
                  <a:pt x="499" y="292"/>
                  <a:pt x="499" y="292"/>
                </a:cubicBezTo>
                <a:cubicBezTo>
                  <a:pt x="499" y="281"/>
                  <a:pt x="499" y="281"/>
                  <a:pt x="499" y="281"/>
                </a:cubicBezTo>
                <a:cubicBezTo>
                  <a:pt x="499" y="275"/>
                  <a:pt x="504" y="269"/>
                  <a:pt x="511" y="269"/>
                </a:cubicBezTo>
                <a:cubicBezTo>
                  <a:pt x="635" y="269"/>
                  <a:pt x="635" y="269"/>
                  <a:pt x="635" y="269"/>
                </a:cubicBezTo>
                <a:cubicBezTo>
                  <a:pt x="641" y="269"/>
                  <a:pt x="647" y="275"/>
                  <a:pt x="647" y="281"/>
                </a:cubicBezTo>
                <a:moveTo>
                  <a:pt x="511" y="255"/>
                </a:moveTo>
                <a:cubicBezTo>
                  <a:pt x="497" y="255"/>
                  <a:pt x="485" y="267"/>
                  <a:pt x="485" y="281"/>
                </a:cubicBezTo>
                <a:cubicBezTo>
                  <a:pt x="485" y="354"/>
                  <a:pt x="485" y="354"/>
                  <a:pt x="485" y="354"/>
                </a:cubicBezTo>
                <a:cubicBezTo>
                  <a:pt x="14" y="354"/>
                  <a:pt x="14" y="354"/>
                  <a:pt x="14" y="354"/>
                </a:cubicBezTo>
                <a:cubicBezTo>
                  <a:pt x="14" y="67"/>
                  <a:pt x="14" y="67"/>
                  <a:pt x="14" y="67"/>
                </a:cubicBezTo>
                <a:cubicBezTo>
                  <a:pt x="602" y="67"/>
                  <a:pt x="602" y="67"/>
                  <a:pt x="602" y="67"/>
                </a:cubicBezTo>
                <a:cubicBezTo>
                  <a:pt x="602" y="255"/>
                  <a:pt x="602" y="255"/>
                  <a:pt x="602" y="255"/>
                </a:cubicBezTo>
                <a:lnTo>
                  <a:pt x="511" y="255"/>
                </a:lnTo>
                <a:close/>
                <a:moveTo>
                  <a:pt x="32" y="14"/>
                </a:moveTo>
                <a:cubicBezTo>
                  <a:pt x="583" y="14"/>
                  <a:pt x="583" y="14"/>
                  <a:pt x="583" y="14"/>
                </a:cubicBezTo>
                <a:cubicBezTo>
                  <a:pt x="594" y="14"/>
                  <a:pt x="602" y="22"/>
                  <a:pt x="602" y="32"/>
                </a:cubicBezTo>
                <a:cubicBezTo>
                  <a:pt x="602" y="53"/>
                  <a:pt x="602" y="53"/>
                  <a:pt x="602" y="53"/>
                </a:cubicBezTo>
                <a:cubicBezTo>
                  <a:pt x="14" y="53"/>
                  <a:pt x="14" y="53"/>
                  <a:pt x="14" y="53"/>
                </a:cubicBezTo>
                <a:cubicBezTo>
                  <a:pt x="14" y="32"/>
                  <a:pt x="14" y="32"/>
                  <a:pt x="14" y="32"/>
                </a:cubicBezTo>
                <a:cubicBezTo>
                  <a:pt x="14" y="22"/>
                  <a:pt x="22" y="14"/>
                  <a:pt x="32" y="14"/>
                </a:cubicBezTo>
                <a:moveTo>
                  <a:pt x="370" y="476"/>
                </a:moveTo>
                <a:cubicBezTo>
                  <a:pt x="374" y="501"/>
                  <a:pt x="379" y="518"/>
                  <a:pt x="386" y="529"/>
                </a:cubicBezTo>
                <a:cubicBezTo>
                  <a:pt x="234" y="529"/>
                  <a:pt x="234" y="529"/>
                  <a:pt x="234" y="529"/>
                </a:cubicBezTo>
                <a:cubicBezTo>
                  <a:pt x="251" y="503"/>
                  <a:pt x="255" y="448"/>
                  <a:pt x="256" y="421"/>
                </a:cubicBezTo>
                <a:cubicBezTo>
                  <a:pt x="364" y="421"/>
                  <a:pt x="364" y="421"/>
                  <a:pt x="364" y="421"/>
                </a:cubicBezTo>
                <a:cubicBezTo>
                  <a:pt x="364" y="432"/>
                  <a:pt x="366" y="454"/>
                  <a:pt x="370" y="476"/>
                </a:cubicBezTo>
                <a:moveTo>
                  <a:pt x="32" y="407"/>
                </a:moveTo>
                <a:cubicBezTo>
                  <a:pt x="22" y="407"/>
                  <a:pt x="14" y="399"/>
                  <a:pt x="14" y="388"/>
                </a:cubicBezTo>
                <a:cubicBezTo>
                  <a:pt x="14" y="368"/>
                  <a:pt x="14" y="368"/>
                  <a:pt x="14" y="368"/>
                </a:cubicBezTo>
                <a:cubicBezTo>
                  <a:pt x="485" y="368"/>
                  <a:pt x="485" y="368"/>
                  <a:pt x="485" y="368"/>
                </a:cubicBezTo>
                <a:cubicBezTo>
                  <a:pt x="485" y="407"/>
                  <a:pt x="485" y="407"/>
                  <a:pt x="485" y="407"/>
                </a:cubicBezTo>
                <a:lnTo>
                  <a:pt x="32" y="407"/>
                </a:lnTo>
                <a:close/>
                <a:moveTo>
                  <a:pt x="635" y="529"/>
                </a:moveTo>
                <a:cubicBezTo>
                  <a:pt x="511" y="529"/>
                  <a:pt x="511" y="529"/>
                  <a:pt x="511" y="529"/>
                </a:cubicBezTo>
                <a:cubicBezTo>
                  <a:pt x="504" y="529"/>
                  <a:pt x="499" y="524"/>
                  <a:pt x="499" y="518"/>
                </a:cubicBezTo>
                <a:cubicBezTo>
                  <a:pt x="499" y="505"/>
                  <a:pt x="499" y="505"/>
                  <a:pt x="499" y="505"/>
                </a:cubicBezTo>
                <a:cubicBezTo>
                  <a:pt x="647" y="505"/>
                  <a:pt x="647" y="505"/>
                  <a:pt x="647" y="505"/>
                </a:cubicBezTo>
                <a:cubicBezTo>
                  <a:pt x="647" y="518"/>
                  <a:pt x="647" y="518"/>
                  <a:pt x="647" y="518"/>
                </a:cubicBezTo>
                <a:cubicBezTo>
                  <a:pt x="647" y="524"/>
                  <a:pt x="641" y="529"/>
                  <a:pt x="635" y="529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7E7E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gd9bab1aa9a_0_23"/>
          <p:cNvSpPr/>
          <p:nvPr/>
        </p:nvSpPr>
        <p:spPr>
          <a:xfrm>
            <a:off x="3569364" y="2474211"/>
            <a:ext cx="525463" cy="509586"/>
          </a:xfrm>
          <a:custGeom>
            <a:avLst/>
            <a:gdLst/>
            <a:ahLst/>
            <a:cxnLst/>
            <a:rect l="l" t="t" r="r" b="b"/>
            <a:pathLst>
              <a:path w="587" h="569" extrusionOk="0">
                <a:moveTo>
                  <a:pt x="558" y="74"/>
                </a:moveTo>
                <a:cubicBezTo>
                  <a:pt x="537" y="74"/>
                  <a:pt x="537" y="74"/>
                  <a:pt x="537" y="74"/>
                </a:cubicBezTo>
                <a:cubicBezTo>
                  <a:pt x="537" y="7"/>
                  <a:pt x="537" y="7"/>
                  <a:pt x="537" y="7"/>
                </a:cubicBezTo>
                <a:cubicBezTo>
                  <a:pt x="537" y="3"/>
                  <a:pt x="534" y="0"/>
                  <a:pt x="530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462" y="0"/>
                  <a:pt x="364" y="0"/>
                  <a:pt x="293" y="71"/>
                </a:cubicBezTo>
                <a:cubicBezTo>
                  <a:pt x="222" y="0"/>
                  <a:pt x="124" y="0"/>
                  <a:pt x="71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9" y="3"/>
                  <a:pt x="49" y="7"/>
                </a:cubicBezTo>
                <a:cubicBezTo>
                  <a:pt x="49" y="74"/>
                  <a:pt x="49" y="74"/>
                  <a:pt x="49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12" y="74"/>
                  <a:pt x="0" y="86"/>
                  <a:pt x="0" y="102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524"/>
                  <a:pt x="12" y="537"/>
                  <a:pt x="28" y="537"/>
                </a:cubicBezTo>
                <a:cubicBezTo>
                  <a:pt x="230" y="537"/>
                  <a:pt x="230" y="537"/>
                  <a:pt x="230" y="537"/>
                </a:cubicBezTo>
                <a:cubicBezTo>
                  <a:pt x="242" y="556"/>
                  <a:pt x="267" y="569"/>
                  <a:pt x="293" y="569"/>
                </a:cubicBezTo>
                <a:cubicBezTo>
                  <a:pt x="320" y="569"/>
                  <a:pt x="344" y="556"/>
                  <a:pt x="357" y="537"/>
                </a:cubicBezTo>
                <a:cubicBezTo>
                  <a:pt x="558" y="537"/>
                  <a:pt x="558" y="537"/>
                  <a:pt x="558" y="537"/>
                </a:cubicBezTo>
                <a:cubicBezTo>
                  <a:pt x="574" y="537"/>
                  <a:pt x="587" y="524"/>
                  <a:pt x="587" y="508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7" y="86"/>
                  <a:pt x="574" y="74"/>
                  <a:pt x="558" y="74"/>
                </a:cubicBezTo>
                <a:moveTo>
                  <a:pt x="523" y="14"/>
                </a:moveTo>
                <a:cubicBezTo>
                  <a:pt x="523" y="439"/>
                  <a:pt x="523" y="439"/>
                  <a:pt x="523" y="439"/>
                </a:cubicBezTo>
                <a:cubicBezTo>
                  <a:pt x="516" y="439"/>
                  <a:pt x="516" y="439"/>
                  <a:pt x="516" y="439"/>
                </a:cubicBezTo>
                <a:cubicBezTo>
                  <a:pt x="464" y="439"/>
                  <a:pt x="370" y="439"/>
                  <a:pt x="300" y="479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67" y="14"/>
                  <a:pt x="463" y="14"/>
                  <a:pt x="516" y="14"/>
                </a:cubicBezTo>
                <a:lnTo>
                  <a:pt x="523" y="14"/>
                </a:lnTo>
                <a:close/>
                <a:moveTo>
                  <a:pt x="63" y="14"/>
                </a:moveTo>
                <a:cubicBezTo>
                  <a:pt x="71" y="14"/>
                  <a:pt x="71" y="14"/>
                  <a:pt x="71" y="14"/>
                </a:cubicBezTo>
                <a:cubicBezTo>
                  <a:pt x="123" y="14"/>
                  <a:pt x="219" y="14"/>
                  <a:pt x="286" y="83"/>
                </a:cubicBezTo>
                <a:cubicBezTo>
                  <a:pt x="286" y="479"/>
                  <a:pt x="286" y="479"/>
                  <a:pt x="286" y="479"/>
                </a:cubicBezTo>
                <a:cubicBezTo>
                  <a:pt x="216" y="439"/>
                  <a:pt x="122" y="439"/>
                  <a:pt x="71" y="439"/>
                </a:cubicBezTo>
                <a:cubicBezTo>
                  <a:pt x="63" y="439"/>
                  <a:pt x="63" y="439"/>
                  <a:pt x="63" y="439"/>
                </a:cubicBezTo>
                <a:lnTo>
                  <a:pt x="63" y="14"/>
                </a:lnTo>
                <a:close/>
                <a:moveTo>
                  <a:pt x="573" y="508"/>
                </a:moveTo>
                <a:cubicBezTo>
                  <a:pt x="573" y="516"/>
                  <a:pt x="566" y="523"/>
                  <a:pt x="558" y="523"/>
                </a:cubicBezTo>
                <a:cubicBezTo>
                  <a:pt x="353" y="523"/>
                  <a:pt x="353" y="523"/>
                  <a:pt x="353" y="523"/>
                </a:cubicBezTo>
                <a:cubicBezTo>
                  <a:pt x="350" y="523"/>
                  <a:pt x="348" y="524"/>
                  <a:pt x="346" y="526"/>
                </a:cubicBezTo>
                <a:cubicBezTo>
                  <a:pt x="337" y="544"/>
                  <a:pt x="316" y="555"/>
                  <a:pt x="293" y="555"/>
                </a:cubicBezTo>
                <a:cubicBezTo>
                  <a:pt x="270" y="555"/>
                  <a:pt x="249" y="544"/>
                  <a:pt x="240" y="526"/>
                </a:cubicBezTo>
                <a:cubicBezTo>
                  <a:pt x="239" y="524"/>
                  <a:pt x="236" y="523"/>
                  <a:pt x="234" y="523"/>
                </a:cubicBezTo>
                <a:cubicBezTo>
                  <a:pt x="28" y="523"/>
                  <a:pt x="28" y="523"/>
                  <a:pt x="28" y="523"/>
                </a:cubicBezTo>
                <a:cubicBezTo>
                  <a:pt x="20" y="523"/>
                  <a:pt x="14" y="516"/>
                  <a:pt x="14" y="50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94"/>
                  <a:pt x="20" y="88"/>
                  <a:pt x="28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446"/>
                  <a:pt x="49" y="446"/>
                  <a:pt x="49" y="446"/>
                </a:cubicBezTo>
                <a:cubicBezTo>
                  <a:pt x="49" y="450"/>
                  <a:pt x="52" y="453"/>
                  <a:pt x="56" y="453"/>
                </a:cubicBezTo>
                <a:cubicBezTo>
                  <a:pt x="71" y="453"/>
                  <a:pt x="71" y="453"/>
                  <a:pt x="71" y="453"/>
                </a:cubicBezTo>
                <a:cubicBezTo>
                  <a:pt x="124" y="453"/>
                  <a:pt x="222" y="453"/>
                  <a:pt x="289" y="498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90" y="498"/>
                  <a:pt x="290" y="498"/>
                  <a:pt x="290" y="498"/>
                </a:cubicBezTo>
                <a:cubicBezTo>
                  <a:pt x="290" y="498"/>
                  <a:pt x="290" y="498"/>
                  <a:pt x="291" y="498"/>
                </a:cubicBezTo>
                <a:cubicBezTo>
                  <a:pt x="291" y="498"/>
                  <a:pt x="291" y="499"/>
                  <a:pt x="291" y="499"/>
                </a:cubicBezTo>
                <a:cubicBezTo>
                  <a:pt x="292" y="499"/>
                  <a:pt x="292" y="499"/>
                  <a:pt x="293" y="499"/>
                </a:cubicBezTo>
                <a:cubicBezTo>
                  <a:pt x="294" y="499"/>
                  <a:pt x="294" y="499"/>
                  <a:pt x="295" y="499"/>
                </a:cubicBezTo>
                <a:cubicBezTo>
                  <a:pt x="295" y="499"/>
                  <a:pt x="295" y="498"/>
                  <a:pt x="296" y="498"/>
                </a:cubicBezTo>
                <a:cubicBezTo>
                  <a:pt x="296" y="498"/>
                  <a:pt x="296" y="498"/>
                  <a:pt x="296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364" y="453"/>
                  <a:pt x="463" y="453"/>
                  <a:pt x="516" y="453"/>
                </a:cubicBezTo>
                <a:cubicBezTo>
                  <a:pt x="530" y="453"/>
                  <a:pt x="530" y="453"/>
                  <a:pt x="530" y="453"/>
                </a:cubicBezTo>
                <a:cubicBezTo>
                  <a:pt x="534" y="453"/>
                  <a:pt x="537" y="450"/>
                  <a:pt x="537" y="446"/>
                </a:cubicBezTo>
                <a:cubicBezTo>
                  <a:pt x="537" y="88"/>
                  <a:pt x="537" y="88"/>
                  <a:pt x="537" y="88"/>
                </a:cubicBezTo>
                <a:cubicBezTo>
                  <a:pt x="558" y="88"/>
                  <a:pt x="558" y="88"/>
                  <a:pt x="558" y="88"/>
                </a:cubicBezTo>
                <a:cubicBezTo>
                  <a:pt x="566" y="88"/>
                  <a:pt x="573" y="94"/>
                  <a:pt x="573" y="102"/>
                </a:cubicBezTo>
                <a:lnTo>
                  <a:pt x="573" y="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7E7E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gd9bab1aa9a_0_23"/>
          <p:cNvSpPr/>
          <p:nvPr/>
        </p:nvSpPr>
        <p:spPr>
          <a:xfrm>
            <a:off x="8072776" y="2364461"/>
            <a:ext cx="657224" cy="657245"/>
          </a:xfrm>
          <a:custGeom>
            <a:avLst/>
            <a:gdLst/>
            <a:ahLst/>
            <a:cxnLst/>
            <a:rect l="l" t="t" r="r" b="b"/>
            <a:pathLst>
              <a:path w="791" h="792" extrusionOk="0"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8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50"/>
                  <a:pt x="783" y="306"/>
                  <a:pt x="769" y="265"/>
                </a:cubicBezTo>
                <a:cubicBezTo>
                  <a:pt x="769" y="264"/>
                  <a:pt x="768" y="264"/>
                  <a:pt x="768" y="263"/>
                </a:cubicBezTo>
                <a:cubicBezTo>
                  <a:pt x="751" y="215"/>
                  <a:pt x="724" y="171"/>
                  <a:pt x="691" y="133"/>
                </a:cubicBezTo>
                <a:cubicBezTo>
                  <a:pt x="691" y="133"/>
                  <a:pt x="690" y="132"/>
                  <a:pt x="689" y="131"/>
                </a:cubicBezTo>
                <a:cubicBezTo>
                  <a:pt x="651" y="89"/>
                  <a:pt x="604" y="55"/>
                  <a:pt x="551" y="32"/>
                </a:cubicBezTo>
                <a:cubicBezTo>
                  <a:pt x="551" y="32"/>
                  <a:pt x="550" y="32"/>
                  <a:pt x="550" y="32"/>
                </a:cubicBezTo>
                <a:cubicBezTo>
                  <a:pt x="504" y="12"/>
                  <a:pt x="456" y="2"/>
                  <a:pt x="406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02" y="0"/>
                  <a:pt x="399" y="0"/>
                  <a:pt x="395" y="0"/>
                </a:cubicBezTo>
                <a:cubicBezTo>
                  <a:pt x="177" y="0"/>
                  <a:pt x="0" y="178"/>
                  <a:pt x="0" y="396"/>
                </a:cubicBezTo>
                <a:cubicBezTo>
                  <a:pt x="0" y="400"/>
                  <a:pt x="0" y="404"/>
                  <a:pt x="0" y="408"/>
                </a:cubicBezTo>
                <a:cubicBezTo>
                  <a:pt x="0" y="409"/>
                  <a:pt x="0" y="411"/>
                  <a:pt x="0" y="412"/>
                </a:cubicBezTo>
                <a:cubicBezTo>
                  <a:pt x="0" y="415"/>
                  <a:pt x="0" y="418"/>
                  <a:pt x="0" y="421"/>
                </a:cubicBezTo>
                <a:cubicBezTo>
                  <a:pt x="1" y="422"/>
                  <a:pt x="1" y="423"/>
                  <a:pt x="1" y="424"/>
                </a:cubicBezTo>
                <a:cubicBezTo>
                  <a:pt x="1" y="433"/>
                  <a:pt x="2" y="441"/>
                  <a:pt x="3" y="449"/>
                </a:cubicBezTo>
                <a:cubicBezTo>
                  <a:pt x="3" y="450"/>
                  <a:pt x="3" y="451"/>
                  <a:pt x="4" y="451"/>
                </a:cubicBezTo>
                <a:cubicBezTo>
                  <a:pt x="4" y="455"/>
                  <a:pt x="5" y="459"/>
                  <a:pt x="5" y="462"/>
                </a:cubicBezTo>
                <a:cubicBezTo>
                  <a:pt x="5" y="463"/>
                  <a:pt x="5" y="463"/>
                  <a:pt x="6" y="464"/>
                </a:cubicBezTo>
                <a:cubicBezTo>
                  <a:pt x="6" y="468"/>
                  <a:pt x="7" y="472"/>
                  <a:pt x="8" y="476"/>
                </a:cubicBezTo>
                <a:cubicBezTo>
                  <a:pt x="8" y="477"/>
                  <a:pt x="8" y="477"/>
                  <a:pt x="8" y="477"/>
                </a:cubicBezTo>
                <a:cubicBezTo>
                  <a:pt x="9" y="481"/>
                  <a:pt x="10" y="485"/>
                  <a:pt x="10" y="488"/>
                </a:cubicBezTo>
                <a:cubicBezTo>
                  <a:pt x="11" y="489"/>
                  <a:pt x="11" y="491"/>
                  <a:pt x="11" y="492"/>
                </a:cubicBezTo>
                <a:cubicBezTo>
                  <a:pt x="12" y="494"/>
                  <a:pt x="13" y="497"/>
                  <a:pt x="14" y="500"/>
                </a:cubicBezTo>
                <a:cubicBezTo>
                  <a:pt x="14" y="501"/>
                  <a:pt x="14" y="503"/>
                  <a:pt x="15" y="504"/>
                </a:cubicBezTo>
                <a:cubicBezTo>
                  <a:pt x="16" y="507"/>
                  <a:pt x="17" y="511"/>
                  <a:pt x="18" y="514"/>
                </a:cubicBezTo>
                <a:cubicBezTo>
                  <a:pt x="18" y="516"/>
                  <a:pt x="19" y="518"/>
                  <a:pt x="20" y="521"/>
                </a:cubicBezTo>
                <a:cubicBezTo>
                  <a:pt x="20" y="522"/>
                  <a:pt x="21" y="523"/>
                  <a:pt x="21" y="524"/>
                </a:cubicBezTo>
                <a:cubicBezTo>
                  <a:pt x="30" y="551"/>
                  <a:pt x="42" y="577"/>
                  <a:pt x="57" y="601"/>
                </a:cubicBezTo>
                <a:cubicBezTo>
                  <a:pt x="57" y="602"/>
                  <a:pt x="58" y="602"/>
                  <a:pt x="58" y="602"/>
                </a:cubicBezTo>
                <a:cubicBezTo>
                  <a:pt x="70" y="622"/>
                  <a:pt x="84" y="641"/>
                  <a:pt x="100" y="659"/>
                </a:cubicBezTo>
                <a:cubicBezTo>
                  <a:pt x="100" y="659"/>
                  <a:pt x="101" y="660"/>
                  <a:pt x="102" y="661"/>
                </a:cubicBezTo>
                <a:cubicBezTo>
                  <a:pt x="174" y="741"/>
                  <a:pt x="279" y="792"/>
                  <a:pt x="395" y="792"/>
                </a:cubicBezTo>
                <a:cubicBezTo>
                  <a:pt x="512" y="792"/>
                  <a:pt x="617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moveTo>
                  <a:pt x="652" y="610"/>
                </a:moveTo>
                <a:cubicBezTo>
                  <a:pt x="649" y="606"/>
                  <a:pt x="644" y="604"/>
                  <a:pt x="639" y="606"/>
                </a:cubicBezTo>
                <a:cubicBezTo>
                  <a:pt x="635" y="609"/>
                  <a:pt x="634" y="613"/>
                  <a:pt x="632" y="618"/>
                </a:cubicBezTo>
                <a:cubicBezTo>
                  <a:pt x="632" y="620"/>
                  <a:pt x="631" y="623"/>
                  <a:pt x="630" y="626"/>
                </a:cubicBezTo>
                <a:cubicBezTo>
                  <a:pt x="628" y="629"/>
                  <a:pt x="626" y="633"/>
                  <a:pt x="624" y="637"/>
                </a:cubicBezTo>
                <a:cubicBezTo>
                  <a:pt x="622" y="642"/>
                  <a:pt x="620" y="645"/>
                  <a:pt x="620" y="647"/>
                </a:cubicBezTo>
                <a:cubicBezTo>
                  <a:pt x="620" y="648"/>
                  <a:pt x="620" y="648"/>
                  <a:pt x="620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1" y="646"/>
                  <a:pt x="552" y="645"/>
                  <a:pt x="553" y="643"/>
                </a:cubicBezTo>
                <a:cubicBezTo>
                  <a:pt x="563" y="639"/>
                  <a:pt x="573" y="632"/>
                  <a:pt x="581" y="622"/>
                </a:cubicBezTo>
                <a:cubicBezTo>
                  <a:pt x="593" y="609"/>
                  <a:pt x="598" y="593"/>
                  <a:pt x="596" y="579"/>
                </a:cubicBezTo>
                <a:cubicBezTo>
                  <a:pt x="594" y="569"/>
                  <a:pt x="590" y="550"/>
                  <a:pt x="585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640" y="648"/>
                  <a:pt x="640" y="648"/>
                  <a:pt x="640" y="648"/>
                </a:cubicBezTo>
                <a:cubicBezTo>
                  <a:pt x="644" y="644"/>
                  <a:pt x="648" y="639"/>
                  <a:pt x="649" y="637"/>
                </a:cubicBezTo>
                <a:cubicBezTo>
                  <a:pt x="653" y="632"/>
                  <a:pt x="655" y="617"/>
                  <a:pt x="652" y="610"/>
                </a:cubicBezTo>
                <a:moveTo>
                  <a:pt x="69" y="594"/>
                </a:moveTo>
                <a:cubicBezTo>
                  <a:pt x="61" y="570"/>
                  <a:pt x="54" y="550"/>
                  <a:pt x="49" y="533"/>
                </a:cubicBez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09" y="648"/>
                  <a:pt x="109" y="648"/>
                  <a:pt x="109" y="648"/>
                </a:cubicBezTo>
                <a:cubicBezTo>
                  <a:pt x="94" y="631"/>
                  <a:pt x="81" y="613"/>
                  <a:pt x="69" y="594"/>
                </a:cubicBezTo>
                <a:moveTo>
                  <a:pt x="220" y="533"/>
                </a:moveTo>
                <a:cubicBezTo>
                  <a:pt x="388" y="533"/>
                  <a:pt x="388" y="533"/>
                  <a:pt x="388" y="533"/>
                </a:cubicBezTo>
                <a:cubicBezTo>
                  <a:pt x="388" y="545"/>
                  <a:pt x="388" y="545"/>
                  <a:pt x="388" y="545"/>
                </a:cubicBezTo>
                <a:cubicBezTo>
                  <a:pt x="378" y="549"/>
                  <a:pt x="369" y="555"/>
                  <a:pt x="371" y="567"/>
                </a:cubicBezTo>
                <a:cubicBezTo>
                  <a:pt x="377" y="608"/>
                  <a:pt x="384" y="621"/>
                  <a:pt x="388" y="626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moveTo>
                  <a:pt x="61" y="426"/>
                </a:moveTo>
                <a:cubicBezTo>
                  <a:pt x="64" y="439"/>
                  <a:pt x="68" y="461"/>
                  <a:pt x="66" y="475"/>
                </a:cubicBezTo>
                <a:cubicBezTo>
                  <a:pt x="65" y="481"/>
                  <a:pt x="64" y="483"/>
                  <a:pt x="64" y="483"/>
                </a:cubicBezTo>
                <a:cubicBezTo>
                  <a:pt x="58" y="478"/>
                  <a:pt x="58" y="445"/>
                  <a:pt x="61" y="426"/>
                </a:cubicBezTo>
                <a:moveTo>
                  <a:pt x="51" y="389"/>
                </a:moveTo>
                <a:cubicBezTo>
                  <a:pt x="54" y="382"/>
                  <a:pt x="58" y="374"/>
                  <a:pt x="61" y="366"/>
                </a:cubicBezTo>
                <a:cubicBezTo>
                  <a:pt x="89" y="303"/>
                  <a:pt x="106" y="280"/>
                  <a:pt x="107" y="279"/>
                </a:cubicBezTo>
                <a:cubicBezTo>
                  <a:pt x="107" y="278"/>
                  <a:pt x="108" y="277"/>
                  <a:pt x="108" y="276"/>
                </a:cubicBezTo>
                <a:cubicBezTo>
                  <a:pt x="108" y="275"/>
                  <a:pt x="109" y="260"/>
                  <a:pt x="110" y="246"/>
                </a:cubicBezTo>
                <a:cubicBezTo>
                  <a:pt x="119" y="249"/>
                  <a:pt x="128" y="251"/>
                  <a:pt x="134" y="251"/>
                </a:cubicBezTo>
                <a:cubicBezTo>
                  <a:pt x="140" y="264"/>
                  <a:pt x="142" y="269"/>
                  <a:pt x="144" y="271"/>
                </a:cubicBezTo>
                <a:cubicBezTo>
                  <a:pt x="144" y="273"/>
                  <a:pt x="145" y="277"/>
                  <a:pt x="145" y="281"/>
                </a:cubicBezTo>
                <a:cubicBezTo>
                  <a:pt x="152" y="337"/>
                  <a:pt x="157" y="354"/>
                  <a:pt x="168" y="354"/>
                </a:cubicBezTo>
                <a:cubicBezTo>
                  <a:pt x="170" y="354"/>
                  <a:pt x="172" y="353"/>
                  <a:pt x="173" y="352"/>
                </a:cubicBezTo>
                <a:cubicBezTo>
                  <a:pt x="169" y="362"/>
                  <a:pt x="168" y="376"/>
                  <a:pt x="170" y="385"/>
                </a:cubicBezTo>
                <a:cubicBezTo>
                  <a:pt x="170" y="386"/>
                  <a:pt x="171" y="388"/>
                  <a:pt x="171" y="389"/>
                </a:cubicBezTo>
                <a:lnTo>
                  <a:pt x="51" y="389"/>
                </a:lnTo>
                <a:close/>
                <a:moveTo>
                  <a:pt x="195" y="348"/>
                </a:moveTo>
                <a:cubicBezTo>
                  <a:pt x="193" y="344"/>
                  <a:pt x="190" y="341"/>
                  <a:pt x="186" y="341"/>
                </a:cubicBezTo>
                <a:cubicBezTo>
                  <a:pt x="185" y="341"/>
                  <a:pt x="184" y="341"/>
                  <a:pt x="183" y="341"/>
                </a:cubicBezTo>
                <a:cubicBezTo>
                  <a:pt x="187" y="335"/>
                  <a:pt x="189" y="328"/>
                  <a:pt x="191" y="321"/>
                </a:cubicBezTo>
                <a:cubicBezTo>
                  <a:pt x="192" y="315"/>
                  <a:pt x="194" y="310"/>
                  <a:pt x="196" y="305"/>
                </a:cubicBezTo>
                <a:cubicBezTo>
                  <a:pt x="196" y="304"/>
                  <a:pt x="198" y="302"/>
                  <a:pt x="200" y="299"/>
                </a:cubicBezTo>
                <a:cubicBezTo>
                  <a:pt x="198" y="315"/>
                  <a:pt x="196" y="331"/>
                  <a:pt x="195" y="348"/>
                </a:cubicBezTo>
                <a:moveTo>
                  <a:pt x="183" y="374"/>
                </a:moveTo>
                <a:cubicBezTo>
                  <a:pt x="183" y="369"/>
                  <a:pt x="184" y="363"/>
                  <a:pt x="185" y="360"/>
                </a:cubicBezTo>
                <a:cubicBezTo>
                  <a:pt x="187" y="368"/>
                  <a:pt x="187" y="380"/>
                  <a:pt x="184" y="384"/>
                </a:cubicBezTo>
                <a:cubicBezTo>
                  <a:pt x="184" y="383"/>
                  <a:pt x="183" y="380"/>
                  <a:pt x="183" y="374"/>
                </a:cubicBezTo>
                <a:moveTo>
                  <a:pt x="216" y="287"/>
                </a:moveTo>
                <a:cubicBezTo>
                  <a:pt x="228" y="279"/>
                  <a:pt x="242" y="272"/>
                  <a:pt x="250" y="272"/>
                </a:cubicBezTo>
                <a:cubicBezTo>
                  <a:pt x="251" y="272"/>
                  <a:pt x="252" y="272"/>
                  <a:pt x="252" y="272"/>
                </a:cubicBezTo>
                <a:cubicBezTo>
                  <a:pt x="257" y="273"/>
                  <a:pt x="257" y="293"/>
                  <a:pt x="254" y="311"/>
                </a:cubicBezTo>
                <a:cubicBezTo>
                  <a:pt x="253" y="313"/>
                  <a:pt x="254" y="316"/>
                  <a:pt x="255" y="317"/>
                </a:cubicBezTo>
                <a:cubicBezTo>
                  <a:pt x="256" y="319"/>
                  <a:pt x="258" y="320"/>
                  <a:pt x="260" y="320"/>
                </a:cubicBezTo>
                <a:cubicBezTo>
                  <a:pt x="261" y="320"/>
                  <a:pt x="283" y="321"/>
                  <a:pt x="288" y="338"/>
                </a:cubicBezTo>
                <a:cubicBezTo>
                  <a:pt x="290" y="344"/>
                  <a:pt x="289" y="345"/>
                  <a:pt x="283" y="350"/>
                </a:cubicBezTo>
                <a:cubicBezTo>
                  <a:pt x="276" y="356"/>
                  <a:pt x="265" y="365"/>
                  <a:pt x="263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54"/>
                  <a:pt x="211" y="320"/>
                  <a:pt x="216" y="287"/>
                </a:cubicBezTo>
                <a:moveTo>
                  <a:pt x="264" y="403"/>
                </a:moveTo>
                <a:cubicBezTo>
                  <a:pt x="274" y="439"/>
                  <a:pt x="335" y="462"/>
                  <a:pt x="388" y="476"/>
                </a:cubicBezTo>
                <a:cubicBezTo>
                  <a:pt x="388" y="519"/>
                  <a:pt x="388" y="519"/>
                  <a:pt x="388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lnTo>
                  <a:pt x="264" y="403"/>
                </a:lnTo>
                <a:close/>
                <a:moveTo>
                  <a:pt x="358" y="299"/>
                </a:moveTo>
                <a:cubicBezTo>
                  <a:pt x="357" y="285"/>
                  <a:pt x="357" y="285"/>
                  <a:pt x="367" y="284"/>
                </a:cubicBezTo>
                <a:cubicBezTo>
                  <a:pt x="373" y="283"/>
                  <a:pt x="381" y="282"/>
                  <a:pt x="388" y="279"/>
                </a:cubicBezTo>
                <a:cubicBezTo>
                  <a:pt x="388" y="370"/>
                  <a:pt x="388" y="370"/>
                  <a:pt x="388" y="370"/>
                </a:cubicBezTo>
                <a:cubicBezTo>
                  <a:pt x="372" y="374"/>
                  <a:pt x="354" y="388"/>
                  <a:pt x="354" y="388"/>
                </a:cubicBezTo>
                <a:cubicBezTo>
                  <a:pt x="351" y="390"/>
                  <a:pt x="350" y="393"/>
                  <a:pt x="351" y="396"/>
                </a:cubicBezTo>
                <a:cubicBezTo>
                  <a:pt x="355" y="406"/>
                  <a:pt x="368" y="439"/>
                  <a:pt x="386" y="440"/>
                </a:cubicBezTo>
                <a:cubicBezTo>
                  <a:pt x="386" y="440"/>
                  <a:pt x="386" y="440"/>
                  <a:pt x="387" y="440"/>
                </a:cubicBezTo>
                <a:cubicBezTo>
                  <a:pt x="387" y="440"/>
                  <a:pt x="387" y="440"/>
                  <a:pt x="387" y="440"/>
                </a:cubicBezTo>
                <a:cubicBezTo>
                  <a:pt x="387" y="440"/>
                  <a:pt x="388" y="440"/>
                  <a:pt x="388" y="440"/>
                </a:cubicBezTo>
                <a:cubicBezTo>
                  <a:pt x="388" y="450"/>
                  <a:pt x="388" y="450"/>
                  <a:pt x="388" y="450"/>
                </a:cubicBezTo>
                <a:cubicBezTo>
                  <a:pt x="387" y="449"/>
                  <a:pt x="385" y="448"/>
                  <a:pt x="383" y="446"/>
                </a:cubicBezTo>
                <a:cubicBezTo>
                  <a:pt x="363" y="432"/>
                  <a:pt x="328" y="407"/>
                  <a:pt x="322" y="391"/>
                </a:cubicBezTo>
                <a:cubicBezTo>
                  <a:pt x="315" y="371"/>
                  <a:pt x="315" y="357"/>
                  <a:pt x="316" y="352"/>
                </a:cubicBezTo>
                <a:cubicBezTo>
                  <a:pt x="317" y="353"/>
                  <a:pt x="319" y="355"/>
                  <a:pt x="323" y="359"/>
                </a:cubicBezTo>
                <a:cubicBezTo>
                  <a:pt x="329" y="366"/>
                  <a:pt x="334" y="369"/>
                  <a:pt x="340" y="369"/>
                </a:cubicBezTo>
                <a:cubicBezTo>
                  <a:pt x="358" y="369"/>
                  <a:pt x="358" y="339"/>
                  <a:pt x="358" y="315"/>
                </a:cubicBezTo>
                <a:cubicBezTo>
                  <a:pt x="359" y="309"/>
                  <a:pt x="358" y="304"/>
                  <a:pt x="358" y="299"/>
                </a:cubicBezTo>
                <a:moveTo>
                  <a:pt x="504" y="86"/>
                </a:moveTo>
                <a:cubicBezTo>
                  <a:pt x="513" y="99"/>
                  <a:pt x="522" y="114"/>
                  <a:pt x="529" y="130"/>
                </a:cubicBezTo>
                <a:cubicBezTo>
                  <a:pt x="517" y="130"/>
                  <a:pt x="517" y="130"/>
                  <a:pt x="517" y="130"/>
                </a:cubicBezTo>
                <a:cubicBezTo>
                  <a:pt x="515" y="126"/>
                  <a:pt x="514" y="122"/>
                  <a:pt x="513" y="120"/>
                </a:cubicBezTo>
                <a:cubicBezTo>
                  <a:pt x="506" y="105"/>
                  <a:pt x="502" y="102"/>
                  <a:pt x="498" y="102"/>
                </a:cubicBezTo>
                <a:cubicBezTo>
                  <a:pt x="494" y="102"/>
                  <a:pt x="491" y="105"/>
                  <a:pt x="491" y="109"/>
                </a:cubicBezTo>
                <a:cubicBezTo>
                  <a:pt x="491" y="110"/>
                  <a:pt x="491" y="112"/>
                  <a:pt x="492" y="113"/>
                </a:cubicBezTo>
                <a:cubicBezTo>
                  <a:pt x="489" y="110"/>
                  <a:pt x="486" y="107"/>
                  <a:pt x="482" y="104"/>
                </a:cubicBezTo>
                <a:cubicBezTo>
                  <a:pt x="476" y="100"/>
                  <a:pt x="475" y="97"/>
                  <a:pt x="475" y="96"/>
                </a:cubicBezTo>
                <a:cubicBezTo>
                  <a:pt x="476" y="93"/>
                  <a:pt x="484" y="88"/>
                  <a:pt x="504" y="86"/>
                </a:cubicBezTo>
                <a:moveTo>
                  <a:pt x="752" y="259"/>
                </a:moveTo>
                <a:cubicBezTo>
                  <a:pt x="584" y="259"/>
                  <a:pt x="584" y="259"/>
                  <a:pt x="584" y="259"/>
                </a:cubicBezTo>
                <a:cubicBezTo>
                  <a:pt x="577" y="218"/>
                  <a:pt x="565" y="178"/>
                  <a:pt x="551" y="144"/>
                </a:cubicBezTo>
                <a:cubicBezTo>
                  <a:pt x="682" y="144"/>
                  <a:pt x="682" y="144"/>
                  <a:pt x="682" y="144"/>
                </a:cubicBezTo>
                <a:cubicBezTo>
                  <a:pt x="711" y="178"/>
                  <a:pt x="735" y="217"/>
                  <a:pt x="752" y="259"/>
                </a:cubicBezTo>
                <a:moveTo>
                  <a:pt x="757" y="519"/>
                </a:moveTo>
                <a:cubicBezTo>
                  <a:pt x="587" y="519"/>
                  <a:pt x="587" y="519"/>
                  <a:pt x="587" y="519"/>
                </a:cubicBezTo>
                <a:cubicBezTo>
                  <a:pt x="588" y="509"/>
                  <a:pt x="590" y="500"/>
                  <a:pt x="591" y="491"/>
                </a:cubicBezTo>
                <a:cubicBezTo>
                  <a:pt x="594" y="492"/>
                  <a:pt x="596" y="493"/>
                  <a:pt x="599" y="493"/>
                </a:cubicBezTo>
                <a:cubicBezTo>
                  <a:pt x="604" y="493"/>
                  <a:pt x="608" y="490"/>
                  <a:pt x="610" y="485"/>
                </a:cubicBezTo>
                <a:cubicBezTo>
                  <a:pt x="613" y="475"/>
                  <a:pt x="604" y="469"/>
                  <a:pt x="599" y="467"/>
                </a:cubicBezTo>
                <a:cubicBezTo>
                  <a:pt x="597" y="465"/>
                  <a:pt x="595" y="464"/>
                  <a:pt x="594" y="463"/>
                </a:cubicBezTo>
                <a:cubicBezTo>
                  <a:pt x="595" y="443"/>
                  <a:pt x="596" y="423"/>
                  <a:pt x="597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moveTo>
                  <a:pt x="552" y="628"/>
                </a:moveTo>
                <a:cubicBezTo>
                  <a:pt x="552" y="628"/>
                  <a:pt x="552" y="628"/>
                  <a:pt x="551" y="628"/>
                </a:cubicBezTo>
                <a:cubicBezTo>
                  <a:pt x="548" y="626"/>
                  <a:pt x="544" y="628"/>
                  <a:pt x="542" y="632"/>
                </a:cubicBezTo>
                <a:cubicBezTo>
                  <a:pt x="542" y="632"/>
                  <a:pt x="542" y="632"/>
                  <a:pt x="542" y="632"/>
                </a:cubicBezTo>
                <a:cubicBezTo>
                  <a:pt x="538" y="633"/>
                  <a:pt x="534" y="634"/>
                  <a:pt x="530" y="633"/>
                </a:cubicBezTo>
                <a:cubicBezTo>
                  <a:pt x="514" y="633"/>
                  <a:pt x="506" y="623"/>
                  <a:pt x="499" y="615"/>
                </a:cubicBezTo>
                <a:cubicBezTo>
                  <a:pt x="493" y="608"/>
                  <a:pt x="487" y="601"/>
                  <a:pt x="479" y="601"/>
                </a:cubicBezTo>
                <a:cubicBezTo>
                  <a:pt x="477" y="601"/>
                  <a:pt x="476" y="601"/>
                  <a:pt x="475" y="601"/>
                </a:cubicBezTo>
                <a:cubicBezTo>
                  <a:pt x="471" y="602"/>
                  <a:pt x="466" y="604"/>
                  <a:pt x="460" y="606"/>
                </a:cubicBezTo>
                <a:cubicBezTo>
                  <a:pt x="446" y="610"/>
                  <a:pt x="427" y="617"/>
                  <a:pt x="409" y="617"/>
                </a:cubicBezTo>
                <a:cubicBezTo>
                  <a:pt x="405" y="617"/>
                  <a:pt x="401" y="616"/>
                  <a:pt x="398" y="616"/>
                </a:cubicBezTo>
                <a:cubicBezTo>
                  <a:pt x="395" y="612"/>
                  <a:pt x="390" y="596"/>
                  <a:pt x="384" y="565"/>
                </a:cubicBezTo>
                <a:cubicBezTo>
                  <a:pt x="384" y="562"/>
                  <a:pt x="387" y="560"/>
                  <a:pt x="393" y="558"/>
                </a:cubicBezTo>
                <a:cubicBezTo>
                  <a:pt x="394" y="558"/>
                  <a:pt x="394" y="558"/>
                  <a:pt x="395" y="558"/>
                </a:cubicBezTo>
                <a:cubicBezTo>
                  <a:pt x="398" y="558"/>
                  <a:pt x="400" y="557"/>
                  <a:pt x="401" y="555"/>
                </a:cubicBezTo>
                <a:cubicBezTo>
                  <a:pt x="402" y="555"/>
                  <a:pt x="403" y="555"/>
                  <a:pt x="403" y="554"/>
                </a:cubicBezTo>
                <a:cubicBezTo>
                  <a:pt x="415" y="550"/>
                  <a:pt x="429" y="546"/>
                  <a:pt x="438" y="535"/>
                </a:cubicBezTo>
                <a:cubicBezTo>
                  <a:pt x="452" y="518"/>
                  <a:pt x="466" y="500"/>
                  <a:pt x="483" y="496"/>
                </a:cubicBezTo>
                <a:cubicBezTo>
                  <a:pt x="484" y="496"/>
                  <a:pt x="486" y="496"/>
                  <a:pt x="487" y="496"/>
                </a:cubicBezTo>
                <a:cubicBezTo>
                  <a:pt x="496" y="496"/>
                  <a:pt x="500" y="505"/>
                  <a:pt x="500" y="506"/>
                </a:cubicBezTo>
                <a:cubicBezTo>
                  <a:pt x="500" y="507"/>
                  <a:pt x="501" y="508"/>
                  <a:pt x="502" y="509"/>
                </a:cubicBezTo>
                <a:cubicBezTo>
                  <a:pt x="504" y="511"/>
                  <a:pt x="524" y="530"/>
                  <a:pt x="534" y="535"/>
                </a:cubicBezTo>
                <a:cubicBezTo>
                  <a:pt x="535" y="536"/>
                  <a:pt x="537" y="536"/>
                  <a:pt x="538" y="536"/>
                </a:cubicBezTo>
                <a:cubicBezTo>
                  <a:pt x="538" y="536"/>
                  <a:pt x="538" y="536"/>
                  <a:pt x="538" y="536"/>
                </a:cubicBezTo>
                <a:cubicBezTo>
                  <a:pt x="548" y="536"/>
                  <a:pt x="550" y="525"/>
                  <a:pt x="552" y="513"/>
                </a:cubicBezTo>
                <a:cubicBezTo>
                  <a:pt x="552" y="508"/>
                  <a:pt x="554" y="501"/>
                  <a:pt x="555" y="497"/>
                </a:cubicBezTo>
                <a:cubicBezTo>
                  <a:pt x="563" y="507"/>
                  <a:pt x="577" y="552"/>
                  <a:pt x="582" y="582"/>
                </a:cubicBezTo>
                <a:cubicBezTo>
                  <a:pt x="584" y="591"/>
                  <a:pt x="579" y="603"/>
                  <a:pt x="570" y="613"/>
                </a:cubicBezTo>
                <a:cubicBezTo>
                  <a:pt x="565" y="620"/>
                  <a:pt x="559" y="625"/>
                  <a:pt x="552" y="628"/>
                </a:cubicBezTo>
                <a:moveTo>
                  <a:pt x="399" y="382"/>
                </a:moveTo>
                <a:cubicBezTo>
                  <a:pt x="401" y="382"/>
                  <a:pt x="402" y="382"/>
                  <a:pt x="402" y="386"/>
                </a:cubicBezTo>
                <a:cubicBezTo>
                  <a:pt x="402" y="388"/>
                  <a:pt x="402" y="390"/>
                  <a:pt x="402" y="392"/>
                </a:cubicBezTo>
                <a:cubicBezTo>
                  <a:pt x="401" y="393"/>
                  <a:pt x="400" y="394"/>
                  <a:pt x="400" y="396"/>
                </a:cubicBezTo>
                <a:cubicBezTo>
                  <a:pt x="400" y="397"/>
                  <a:pt x="400" y="398"/>
                  <a:pt x="401" y="399"/>
                </a:cubicBezTo>
                <a:cubicBezTo>
                  <a:pt x="399" y="410"/>
                  <a:pt x="396" y="419"/>
                  <a:pt x="392" y="424"/>
                </a:cubicBezTo>
                <a:cubicBezTo>
                  <a:pt x="389" y="426"/>
                  <a:pt x="387" y="426"/>
                  <a:pt x="387" y="426"/>
                </a:cubicBezTo>
                <a:cubicBezTo>
                  <a:pt x="387" y="426"/>
                  <a:pt x="387" y="426"/>
                  <a:pt x="387" y="426"/>
                </a:cubicBezTo>
                <a:cubicBezTo>
                  <a:pt x="386" y="426"/>
                  <a:pt x="386" y="426"/>
                  <a:pt x="386" y="426"/>
                </a:cubicBezTo>
                <a:cubicBezTo>
                  <a:pt x="382" y="426"/>
                  <a:pt x="373" y="412"/>
                  <a:pt x="366" y="396"/>
                </a:cubicBezTo>
                <a:cubicBezTo>
                  <a:pt x="375" y="390"/>
                  <a:pt x="390" y="382"/>
                  <a:pt x="399" y="382"/>
                </a:cubicBezTo>
                <a:moveTo>
                  <a:pt x="402" y="478"/>
                </a:moveTo>
                <a:cubicBezTo>
                  <a:pt x="407" y="478"/>
                  <a:pt x="408" y="474"/>
                  <a:pt x="409" y="473"/>
                </a:cubicBezTo>
                <a:cubicBezTo>
                  <a:pt x="410" y="469"/>
                  <a:pt x="408" y="466"/>
                  <a:pt x="402" y="461"/>
                </a:cubicBezTo>
                <a:cubicBezTo>
                  <a:pt x="402" y="433"/>
                  <a:pt x="402" y="433"/>
                  <a:pt x="402" y="433"/>
                </a:cubicBezTo>
                <a:cubicBezTo>
                  <a:pt x="408" y="426"/>
                  <a:pt x="412" y="416"/>
                  <a:pt x="414" y="403"/>
                </a:cubicBezTo>
                <a:cubicBezTo>
                  <a:pt x="583" y="403"/>
                  <a:pt x="583" y="403"/>
                  <a:pt x="583" y="403"/>
                </a:cubicBezTo>
                <a:cubicBezTo>
                  <a:pt x="582" y="415"/>
                  <a:pt x="582" y="428"/>
                  <a:pt x="581" y="440"/>
                </a:cubicBezTo>
                <a:cubicBezTo>
                  <a:pt x="574" y="433"/>
                  <a:pt x="563" y="429"/>
                  <a:pt x="551" y="425"/>
                </a:cubicBezTo>
                <a:cubicBezTo>
                  <a:pt x="530" y="417"/>
                  <a:pt x="499" y="410"/>
                  <a:pt x="491" y="408"/>
                </a:cubicBezTo>
                <a:cubicBezTo>
                  <a:pt x="490" y="408"/>
                  <a:pt x="489" y="408"/>
                  <a:pt x="489" y="408"/>
                </a:cubicBezTo>
                <a:cubicBezTo>
                  <a:pt x="485" y="408"/>
                  <a:pt x="481" y="410"/>
                  <a:pt x="480" y="414"/>
                </a:cubicBezTo>
                <a:cubicBezTo>
                  <a:pt x="477" y="427"/>
                  <a:pt x="513" y="450"/>
                  <a:pt x="513" y="451"/>
                </a:cubicBezTo>
                <a:cubicBezTo>
                  <a:pt x="519" y="454"/>
                  <a:pt x="519" y="458"/>
                  <a:pt x="519" y="463"/>
                </a:cubicBezTo>
                <a:cubicBezTo>
                  <a:pt x="520" y="468"/>
                  <a:pt x="520" y="478"/>
                  <a:pt x="532" y="479"/>
                </a:cubicBezTo>
                <a:cubicBezTo>
                  <a:pt x="538" y="479"/>
                  <a:pt x="544" y="478"/>
                  <a:pt x="550" y="477"/>
                </a:cubicBezTo>
                <a:cubicBezTo>
                  <a:pt x="556" y="476"/>
                  <a:pt x="562" y="475"/>
                  <a:pt x="566" y="476"/>
                </a:cubicBezTo>
                <a:cubicBezTo>
                  <a:pt x="569" y="477"/>
                  <a:pt x="573" y="480"/>
                  <a:pt x="577" y="483"/>
                </a:cubicBezTo>
                <a:cubicBezTo>
                  <a:pt x="578" y="483"/>
                  <a:pt x="578" y="483"/>
                  <a:pt x="578" y="483"/>
                </a:cubicBezTo>
                <a:cubicBezTo>
                  <a:pt x="577" y="490"/>
                  <a:pt x="576" y="497"/>
                  <a:pt x="575" y="505"/>
                </a:cubicBezTo>
                <a:cubicBezTo>
                  <a:pt x="567" y="486"/>
                  <a:pt x="561" y="482"/>
                  <a:pt x="556" y="482"/>
                </a:cubicBezTo>
                <a:cubicBezTo>
                  <a:pt x="556" y="482"/>
                  <a:pt x="555" y="482"/>
                  <a:pt x="555" y="482"/>
                </a:cubicBezTo>
                <a:cubicBezTo>
                  <a:pt x="543" y="482"/>
                  <a:pt x="540" y="497"/>
                  <a:pt x="538" y="510"/>
                </a:cubicBezTo>
                <a:cubicBezTo>
                  <a:pt x="537" y="513"/>
                  <a:pt x="537" y="517"/>
                  <a:pt x="536" y="520"/>
                </a:cubicBezTo>
                <a:cubicBezTo>
                  <a:pt x="529" y="515"/>
                  <a:pt x="518" y="505"/>
                  <a:pt x="513" y="500"/>
                </a:cubicBezTo>
                <a:cubicBezTo>
                  <a:pt x="510" y="495"/>
                  <a:pt x="503" y="482"/>
                  <a:pt x="487" y="482"/>
                </a:cubicBezTo>
                <a:cubicBezTo>
                  <a:pt x="485" y="482"/>
                  <a:pt x="483" y="482"/>
                  <a:pt x="480" y="483"/>
                </a:cubicBezTo>
                <a:cubicBezTo>
                  <a:pt x="462" y="486"/>
                  <a:pt x="447" y="502"/>
                  <a:pt x="433" y="519"/>
                </a:cubicBezTo>
                <a:cubicBezTo>
                  <a:pt x="433" y="519"/>
                  <a:pt x="433" y="519"/>
                  <a:pt x="432" y="519"/>
                </a:cubicBezTo>
                <a:cubicBezTo>
                  <a:pt x="402" y="519"/>
                  <a:pt x="402" y="519"/>
                  <a:pt x="402" y="519"/>
                </a:cubicBezTo>
                <a:lnTo>
                  <a:pt x="402" y="478"/>
                </a:lnTo>
                <a:close/>
                <a:moveTo>
                  <a:pt x="580" y="467"/>
                </a:moveTo>
                <a:cubicBezTo>
                  <a:pt x="576" y="466"/>
                  <a:pt x="573" y="464"/>
                  <a:pt x="571" y="463"/>
                </a:cubicBezTo>
                <a:cubicBezTo>
                  <a:pt x="568" y="462"/>
                  <a:pt x="565" y="461"/>
                  <a:pt x="561" y="461"/>
                </a:cubicBezTo>
                <a:cubicBezTo>
                  <a:pt x="556" y="461"/>
                  <a:pt x="552" y="462"/>
                  <a:pt x="547" y="463"/>
                </a:cubicBezTo>
                <a:cubicBezTo>
                  <a:pt x="542" y="464"/>
                  <a:pt x="538" y="465"/>
                  <a:pt x="534" y="465"/>
                </a:cubicBezTo>
                <a:cubicBezTo>
                  <a:pt x="534" y="464"/>
                  <a:pt x="533" y="463"/>
                  <a:pt x="533" y="462"/>
                </a:cubicBezTo>
                <a:cubicBezTo>
                  <a:pt x="533" y="456"/>
                  <a:pt x="532" y="446"/>
                  <a:pt x="521" y="439"/>
                </a:cubicBezTo>
                <a:cubicBezTo>
                  <a:pt x="515" y="435"/>
                  <a:pt x="508" y="430"/>
                  <a:pt x="503" y="425"/>
                </a:cubicBezTo>
                <a:cubicBezTo>
                  <a:pt x="515" y="428"/>
                  <a:pt x="533" y="432"/>
                  <a:pt x="546" y="438"/>
                </a:cubicBezTo>
                <a:cubicBezTo>
                  <a:pt x="569" y="446"/>
                  <a:pt x="577" y="452"/>
                  <a:pt x="578" y="460"/>
                </a:cubicBezTo>
                <a:cubicBezTo>
                  <a:pt x="578" y="463"/>
                  <a:pt x="579" y="465"/>
                  <a:pt x="580" y="467"/>
                </a:cubicBezTo>
                <a:moveTo>
                  <a:pt x="420" y="533"/>
                </a:moveTo>
                <a:cubicBezTo>
                  <a:pt x="415" y="536"/>
                  <a:pt x="408" y="538"/>
                  <a:pt x="402" y="540"/>
                </a:cubicBezTo>
                <a:cubicBezTo>
                  <a:pt x="402" y="533"/>
                  <a:pt x="402" y="533"/>
                  <a:pt x="402" y="533"/>
                </a:cubicBezTo>
                <a:lnTo>
                  <a:pt x="420" y="533"/>
                </a:lnTo>
                <a:close/>
                <a:moveTo>
                  <a:pt x="597" y="389"/>
                </a:moveTo>
                <a:cubicBezTo>
                  <a:pt x="596" y="349"/>
                  <a:pt x="593" y="310"/>
                  <a:pt x="587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597" y="389"/>
                </a:lnTo>
                <a:close/>
                <a:moveTo>
                  <a:pt x="539" y="119"/>
                </a:moveTo>
                <a:cubicBezTo>
                  <a:pt x="534" y="107"/>
                  <a:pt x="527" y="96"/>
                  <a:pt x="520" y="85"/>
                </a:cubicBezTo>
                <a:cubicBezTo>
                  <a:pt x="526" y="85"/>
                  <a:pt x="530" y="87"/>
                  <a:pt x="532" y="90"/>
                </a:cubicBezTo>
                <a:cubicBezTo>
                  <a:pt x="539" y="97"/>
                  <a:pt x="540" y="111"/>
                  <a:pt x="539" y="119"/>
                </a:cubicBezTo>
                <a:moveTo>
                  <a:pt x="506" y="193"/>
                </a:moveTo>
                <a:cubicBezTo>
                  <a:pt x="507" y="193"/>
                  <a:pt x="508" y="193"/>
                  <a:pt x="509" y="192"/>
                </a:cubicBezTo>
                <a:cubicBezTo>
                  <a:pt x="508" y="193"/>
                  <a:pt x="507" y="193"/>
                  <a:pt x="506" y="194"/>
                </a:cubicBezTo>
                <a:lnTo>
                  <a:pt x="506" y="193"/>
                </a:lnTo>
                <a:close/>
                <a:moveTo>
                  <a:pt x="500" y="146"/>
                </a:moveTo>
                <a:cubicBezTo>
                  <a:pt x="502" y="138"/>
                  <a:pt x="502" y="125"/>
                  <a:pt x="493" y="114"/>
                </a:cubicBezTo>
                <a:cubicBezTo>
                  <a:pt x="493" y="115"/>
                  <a:pt x="494" y="115"/>
                  <a:pt x="494" y="115"/>
                </a:cubicBezTo>
                <a:cubicBezTo>
                  <a:pt x="497" y="119"/>
                  <a:pt x="504" y="135"/>
                  <a:pt x="506" y="140"/>
                </a:cubicBezTo>
                <a:cubicBezTo>
                  <a:pt x="505" y="141"/>
                  <a:pt x="505" y="141"/>
                  <a:pt x="505" y="141"/>
                </a:cubicBezTo>
                <a:cubicBezTo>
                  <a:pt x="504" y="142"/>
                  <a:pt x="504" y="144"/>
                  <a:pt x="503" y="145"/>
                </a:cubicBezTo>
                <a:cubicBezTo>
                  <a:pt x="503" y="146"/>
                  <a:pt x="503" y="147"/>
                  <a:pt x="503" y="148"/>
                </a:cubicBezTo>
                <a:cubicBezTo>
                  <a:pt x="501" y="149"/>
                  <a:pt x="498" y="151"/>
                  <a:pt x="497" y="155"/>
                </a:cubicBezTo>
                <a:cubicBezTo>
                  <a:pt x="495" y="160"/>
                  <a:pt x="498" y="167"/>
                  <a:pt x="504" y="174"/>
                </a:cubicBezTo>
                <a:cubicBezTo>
                  <a:pt x="505" y="175"/>
                  <a:pt x="505" y="176"/>
                  <a:pt x="505" y="177"/>
                </a:cubicBezTo>
                <a:cubicBezTo>
                  <a:pt x="505" y="177"/>
                  <a:pt x="504" y="179"/>
                  <a:pt x="500" y="181"/>
                </a:cubicBezTo>
                <a:cubicBezTo>
                  <a:pt x="499" y="181"/>
                  <a:pt x="498" y="182"/>
                  <a:pt x="497" y="182"/>
                </a:cubicBezTo>
                <a:cubicBezTo>
                  <a:pt x="495" y="184"/>
                  <a:pt x="485" y="190"/>
                  <a:pt x="481" y="191"/>
                </a:cubicBezTo>
                <a:cubicBezTo>
                  <a:pt x="479" y="191"/>
                  <a:pt x="477" y="193"/>
                  <a:pt x="475" y="194"/>
                </a:cubicBezTo>
                <a:cubicBezTo>
                  <a:pt x="473" y="185"/>
                  <a:pt x="466" y="176"/>
                  <a:pt x="461" y="171"/>
                </a:cubicBezTo>
                <a:cubicBezTo>
                  <a:pt x="460" y="170"/>
                  <a:pt x="458" y="168"/>
                  <a:pt x="459" y="166"/>
                </a:cubicBezTo>
                <a:cubicBezTo>
                  <a:pt x="460" y="164"/>
                  <a:pt x="463" y="162"/>
                  <a:pt x="468" y="162"/>
                </a:cubicBezTo>
                <a:cubicBezTo>
                  <a:pt x="470" y="162"/>
                  <a:pt x="472" y="162"/>
                  <a:pt x="473" y="162"/>
                </a:cubicBezTo>
                <a:cubicBezTo>
                  <a:pt x="485" y="165"/>
                  <a:pt x="496" y="158"/>
                  <a:pt x="500" y="146"/>
                </a:cubicBezTo>
                <a:moveTo>
                  <a:pt x="464" y="212"/>
                </a:moveTo>
                <a:cubicBezTo>
                  <a:pt x="464" y="212"/>
                  <a:pt x="465" y="212"/>
                  <a:pt x="465" y="212"/>
                </a:cubicBezTo>
                <a:cubicBezTo>
                  <a:pt x="466" y="212"/>
                  <a:pt x="467" y="212"/>
                  <a:pt x="468" y="211"/>
                </a:cubicBezTo>
                <a:cubicBezTo>
                  <a:pt x="468" y="213"/>
                  <a:pt x="468" y="216"/>
                  <a:pt x="469" y="217"/>
                </a:cubicBezTo>
                <a:cubicBezTo>
                  <a:pt x="471" y="223"/>
                  <a:pt x="475" y="224"/>
                  <a:pt x="477" y="225"/>
                </a:cubicBezTo>
                <a:cubicBezTo>
                  <a:pt x="477" y="225"/>
                  <a:pt x="477" y="225"/>
                  <a:pt x="478" y="225"/>
                </a:cubicBezTo>
                <a:cubicBezTo>
                  <a:pt x="484" y="225"/>
                  <a:pt x="488" y="218"/>
                  <a:pt x="492" y="212"/>
                </a:cubicBezTo>
                <a:cubicBezTo>
                  <a:pt x="494" y="209"/>
                  <a:pt x="494" y="209"/>
                  <a:pt x="500" y="208"/>
                </a:cubicBezTo>
                <a:cubicBezTo>
                  <a:pt x="502" y="208"/>
                  <a:pt x="504" y="208"/>
                  <a:pt x="507" y="208"/>
                </a:cubicBezTo>
                <a:cubicBezTo>
                  <a:pt x="523" y="205"/>
                  <a:pt x="529" y="187"/>
                  <a:pt x="527" y="178"/>
                </a:cubicBezTo>
                <a:cubicBezTo>
                  <a:pt x="527" y="174"/>
                  <a:pt x="525" y="170"/>
                  <a:pt x="523" y="166"/>
                </a:cubicBezTo>
                <a:cubicBezTo>
                  <a:pt x="529" y="165"/>
                  <a:pt x="535" y="164"/>
                  <a:pt x="537" y="157"/>
                </a:cubicBezTo>
                <a:cubicBezTo>
                  <a:pt x="537" y="155"/>
                  <a:pt x="537" y="152"/>
                  <a:pt x="535" y="150"/>
                </a:cubicBezTo>
                <a:cubicBezTo>
                  <a:pt x="534" y="148"/>
                  <a:pt x="530" y="145"/>
                  <a:pt x="527" y="144"/>
                </a:cubicBezTo>
                <a:cubicBezTo>
                  <a:pt x="536" y="144"/>
                  <a:pt x="536" y="144"/>
                  <a:pt x="536" y="144"/>
                </a:cubicBezTo>
                <a:cubicBezTo>
                  <a:pt x="550" y="178"/>
                  <a:pt x="562" y="217"/>
                  <a:pt x="570" y="259"/>
                </a:cubicBezTo>
                <a:cubicBezTo>
                  <a:pt x="453" y="259"/>
                  <a:pt x="453" y="259"/>
                  <a:pt x="453" y="259"/>
                </a:cubicBezTo>
                <a:cubicBezTo>
                  <a:pt x="455" y="257"/>
                  <a:pt x="455" y="255"/>
                  <a:pt x="455" y="252"/>
                </a:cubicBezTo>
                <a:cubicBezTo>
                  <a:pt x="456" y="245"/>
                  <a:pt x="452" y="240"/>
                  <a:pt x="445" y="239"/>
                </a:cubicBezTo>
                <a:cubicBezTo>
                  <a:pt x="444" y="239"/>
                  <a:pt x="444" y="239"/>
                  <a:pt x="444" y="239"/>
                </a:cubicBezTo>
                <a:cubicBezTo>
                  <a:pt x="442" y="239"/>
                  <a:pt x="441" y="239"/>
                  <a:pt x="440" y="239"/>
                </a:cubicBezTo>
                <a:cubicBezTo>
                  <a:pt x="448" y="224"/>
                  <a:pt x="438" y="208"/>
                  <a:pt x="430" y="194"/>
                </a:cubicBezTo>
                <a:cubicBezTo>
                  <a:pt x="426" y="189"/>
                  <a:pt x="421" y="181"/>
                  <a:pt x="422" y="179"/>
                </a:cubicBezTo>
                <a:cubicBezTo>
                  <a:pt x="422" y="179"/>
                  <a:pt x="422" y="178"/>
                  <a:pt x="424" y="178"/>
                </a:cubicBezTo>
                <a:cubicBezTo>
                  <a:pt x="425" y="177"/>
                  <a:pt x="427" y="177"/>
                  <a:pt x="428" y="177"/>
                </a:cubicBezTo>
                <a:cubicBezTo>
                  <a:pt x="435" y="177"/>
                  <a:pt x="440" y="185"/>
                  <a:pt x="446" y="196"/>
                </a:cubicBezTo>
                <a:cubicBezTo>
                  <a:pt x="451" y="204"/>
                  <a:pt x="455" y="212"/>
                  <a:pt x="464" y="212"/>
                </a:cubicBezTo>
                <a:moveTo>
                  <a:pt x="429" y="259"/>
                </a:moveTo>
                <a:cubicBezTo>
                  <a:pt x="424" y="259"/>
                  <a:pt x="424" y="259"/>
                  <a:pt x="424" y="259"/>
                </a:cubicBezTo>
                <a:cubicBezTo>
                  <a:pt x="426" y="258"/>
                  <a:pt x="427" y="256"/>
                  <a:pt x="429" y="255"/>
                </a:cubicBezTo>
                <a:cubicBezTo>
                  <a:pt x="429" y="256"/>
                  <a:pt x="429" y="256"/>
                  <a:pt x="429" y="257"/>
                </a:cubicBezTo>
                <a:cubicBezTo>
                  <a:pt x="429" y="258"/>
                  <a:pt x="429" y="259"/>
                  <a:pt x="429" y="259"/>
                </a:cubicBezTo>
                <a:moveTo>
                  <a:pt x="403" y="273"/>
                </a:moveTo>
                <a:cubicBezTo>
                  <a:pt x="573" y="273"/>
                  <a:pt x="573" y="273"/>
                  <a:pt x="573" y="273"/>
                </a:cubicBezTo>
                <a:cubicBezTo>
                  <a:pt x="579" y="310"/>
                  <a:pt x="582" y="349"/>
                  <a:pt x="583" y="389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8"/>
                  <a:pt x="416" y="387"/>
                  <a:pt x="416" y="386"/>
                </a:cubicBezTo>
                <a:cubicBezTo>
                  <a:pt x="416" y="376"/>
                  <a:pt x="411" y="370"/>
                  <a:pt x="402" y="368"/>
                </a:cubicBezTo>
                <a:cubicBezTo>
                  <a:pt x="402" y="274"/>
                  <a:pt x="402" y="274"/>
                  <a:pt x="402" y="274"/>
                </a:cubicBezTo>
                <a:cubicBezTo>
                  <a:pt x="402" y="274"/>
                  <a:pt x="402" y="273"/>
                  <a:pt x="403" y="273"/>
                </a:cubicBezTo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502" y="662"/>
                  <a:pt x="502" y="662"/>
                  <a:pt x="502" y="662"/>
                </a:cubicBezTo>
                <a:cubicBezTo>
                  <a:pt x="499" y="668"/>
                  <a:pt x="501" y="677"/>
                  <a:pt x="503" y="682"/>
                </a:cubicBezTo>
                <a:cubicBezTo>
                  <a:pt x="506" y="689"/>
                  <a:pt x="508" y="693"/>
                  <a:pt x="512" y="694"/>
                </a:cubicBezTo>
                <a:cubicBezTo>
                  <a:pt x="481" y="745"/>
                  <a:pt x="443" y="774"/>
                  <a:pt x="402" y="777"/>
                </a:cubicBezTo>
                <a:lnTo>
                  <a:pt x="402" y="662"/>
                </a:lnTo>
                <a:close/>
                <a:moveTo>
                  <a:pt x="525" y="672"/>
                </a:moveTo>
                <a:cubicBezTo>
                  <a:pt x="522" y="674"/>
                  <a:pt x="518" y="677"/>
                  <a:pt x="517" y="678"/>
                </a:cubicBezTo>
                <a:cubicBezTo>
                  <a:pt x="516" y="676"/>
                  <a:pt x="515" y="672"/>
                  <a:pt x="514" y="670"/>
                </a:cubicBezTo>
                <a:cubicBezTo>
                  <a:pt x="516" y="670"/>
                  <a:pt x="518" y="670"/>
                  <a:pt x="521" y="670"/>
                </a:cubicBezTo>
                <a:cubicBezTo>
                  <a:pt x="523" y="670"/>
                  <a:pt x="524" y="670"/>
                  <a:pt x="525" y="670"/>
                </a:cubicBezTo>
                <a:cubicBezTo>
                  <a:pt x="525" y="670"/>
                  <a:pt x="525" y="671"/>
                  <a:pt x="525" y="672"/>
                </a:cubicBezTo>
                <a:moveTo>
                  <a:pt x="402" y="648"/>
                </a:moveTo>
                <a:cubicBezTo>
                  <a:pt x="402" y="630"/>
                  <a:pt x="402" y="630"/>
                  <a:pt x="402" y="630"/>
                </a:cubicBezTo>
                <a:cubicBezTo>
                  <a:pt x="404" y="631"/>
                  <a:pt x="406" y="631"/>
                  <a:pt x="409" y="631"/>
                </a:cubicBezTo>
                <a:cubicBezTo>
                  <a:pt x="429" y="631"/>
                  <a:pt x="450" y="624"/>
                  <a:pt x="465" y="619"/>
                </a:cubicBezTo>
                <a:cubicBezTo>
                  <a:pt x="470" y="617"/>
                  <a:pt x="475" y="616"/>
                  <a:pt x="478" y="615"/>
                </a:cubicBezTo>
                <a:cubicBezTo>
                  <a:pt x="478" y="615"/>
                  <a:pt x="478" y="615"/>
                  <a:pt x="479" y="615"/>
                </a:cubicBezTo>
                <a:cubicBezTo>
                  <a:pt x="481" y="615"/>
                  <a:pt x="485" y="619"/>
                  <a:pt x="488" y="624"/>
                </a:cubicBezTo>
                <a:cubicBezTo>
                  <a:pt x="496" y="633"/>
                  <a:pt x="507" y="646"/>
                  <a:pt x="529" y="647"/>
                </a:cubicBezTo>
                <a:cubicBezTo>
                  <a:pt x="530" y="647"/>
                  <a:pt x="531" y="647"/>
                  <a:pt x="532" y="647"/>
                </a:cubicBezTo>
                <a:cubicBezTo>
                  <a:pt x="533" y="647"/>
                  <a:pt x="535" y="647"/>
                  <a:pt x="536" y="647"/>
                </a:cubicBezTo>
                <a:cubicBezTo>
                  <a:pt x="536" y="647"/>
                  <a:pt x="536" y="648"/>
                  <a:pt x="536" y="648"/>
                </a:cubicBezTo>
                <a:lnTo>
                  <a:pt x="402" y="648"/>
                </a:lnTo>
                <a:close/>
                <a:moveTo>
                  <a:pt x="669" y="130"/>
                </a:moveTo>
                <a:cubicBezTo>
                  <a:pt x="553" y="130"/>
                  <a:pt x="553" y="130"/>
                  <a:pt x="553" y="130"/>
                </a:cubicBezTo>
                <a:cubicBezTo>
                  <a:pt x="554" y="128"/>
                  <a:pt x="555" y="126"/>
                  <a:pt x="556" y="124"/>
                </a:cubicBezTo>
                <a:cubicBezTo>
                  <a:pt x="560" y="112"/>
                  <a:pt x="560" y="87"/>
                  <a:pt x="556" y="50"/>
                </a:cubicBezTo>
                <a:cubicBezTo>
                  <a:pt x="598" y="69"/>
                  <a:pt x="636" y="97"/>
                  <a:pt x="669" y="130"/>
                </a:cubicBezTo>
                <a:moveTo>
                  <a:pt x="395" y="14"/>
                </a:moveTo>
                <a:cubicBezTo>
                  <a:pt x="401" y="14"/>
                  <a:pt x="407" y="14"/>
                  <a:pt x="413" y="15"/>
                </a:cubicBezTo>
                <a:cubicBezTo>
                  <a:pt x="414" y="15"/>
                  <a:pt x="414" y="15"/>
                  <a:pt x="415" y="15"/>
                </a:cubicBezTo>
                <a:cubicBezTo>
                  <a:pt x="420" y="15"/>
                  <a:pt x="425" y="15"/>
                  <a:pt x="431" y="16"/>
                </a:cubicBezTo>
                <a:cubicBezTo>
                  <a:pt x="432" y="16"/>
                  <a:pt x="433" y="16"/>
                  <a:pt x="434" y="16"/>
                </a:cubicBezTo>
                <a:cubicBezTo>
                  <a:pt x="439" y="17"/>
                  <a:pt x="443" y="17"/>
                  <a:pt x="448" y="18"/>
                </a:cubicBezTo>
                <a:cubicBezTo>
                  <a:pt x="450" y="18"/>
                  <a:pt x="452" y="18"/>
                  <a:pt x="453" y="19"/>
                </a:cubicBezTo>
                <a:cubicBezTo>
                  <a:pt x="457" y="19"/>
                  <a:pt x="462" y="20"/>
                  <a:pt x="466" y="21"/>
                </a:cubicBezTo>
                <a:cubicBezTo>
                  <a:pt x="468" y="21"/>
                  <a:pt x="470" y="22"/>
                  <a:pt x="472" y="22"/>
                </a:cubicBezTo>
                <a:cubicBezTo>
                  <a:pt x="476" y="23"/>
                  <a:pt x="480" y="24"/>
                  <a:pt x="484" y="25"/>
                </a:cubicBezTo>
                <a:cubicBezTo>
                  <a:pt x="486" y="25"/>
                  <a:pt x="489" y="26"/>
                  <a:pt x="492" y="27"/>
                </a:cubicBezTo>
                <a:cubicBezTo>
                  <a:pt x="495" y="28"/>
                  <a:pt x="498" y="28"/>
                  <a:pt x="501" y="29"/>
                </a:cubicBezTo>
                <a:cubicBezTo>
                  <a:pt x="505" y="30"/>
                  <a:pt x="508" y="31"/>
                  <a:pt x="511" y="32"/>
                </a:cubicBezTo>
                <a:cubicBezTo>
                  <a:pt x="514" y="33"/>
                  <a:pt x="516" y="34"/>
                  <a:pt x="519" y="35"/>
                </a:cubicBezTo>
                <a:cubicBezTo>
                  <a:pt x="523" y="36"/>
                  <a:pt x="527" y="38"/>
                  <a:pt x="531" y="39"/>
                </a:cubicBezTo>
                <a:cubicBezTo>
                  <a:pt x="532" y="40"/>
                  <a:pt x="534" y="40"/>
                  <a:pt x="536" y="41"/>
                </a:cubicBezTo>
                <a:cubicBezTo>
                  <a:pt x="538" y="42"/>
                  <a:pt x="539" y="43"/>
                  <a:pt x="541" y="43"/>
                </a:cubicBezTo>
                <a:cubicBezTo>
                  <a:pt x="543" y="58"/>
                  <a:pt x="544" y="71"/>
                  <a:pt x="545" y="83"/>
                </a:cubicBezTo>
                <a:cubicBezTo>
                  <a:pt x="544" y="82"/>
                  <a:pt x="543" y="81"/>
                  <a:pt x="542" y="80"/>
                </a:cubicBezTo>
                <a:cubicBezTo>
                  <a:pt x="537" y="74"/>
                  <a:pt x="529" y="71"/>
                  <a:pt x="520" y="71"/>
                </a:cubicBezTo>
                <a:cubicBezTo>
                  <a:pt x="519" y="71"/>
                  <a:pt x="519" y="71"/>
                  <a:pt x="519" y="71"/>
                </a:cubicBezTo>
                <a:cubicBezTo>
                  <a:pt x="516" y="71"/>
                  <a:pt x="512" y="71"/>
                  <a:pt x="508" y="72"/>
                </a:cubicBezTo>
                <a:cubicBezTo>
                  <a:pt x="507" y="72"/>
                  <a:pt x="507" y="72"/>
                  <a:pt x="507" y="72"/>
                </a:cubicBezTo>
                <a:cubicBezTo>
                  <a:pt x="490" y="73"/>
                  <a:pt x="466" y="78"/>
                  <a:pt x="462" y="92"/>
                </a:cubicBezTo>
                <a:cubicBezTo>
                  <a:pt x="460" y="97"/>
                  <a:pt x="461" y="106"/>
                  <a:pt x="474" y="116"/>
                </a:cubicBezTo>
                <a:cubicBezTo>
                  <a:pt x="487" y="124"/>
                  <a:pt x="488" y="135"/>
                  <a:pt x="486" y="142"/>
                </a:cubicBezTo>
                <a:cubicBezTo>
                  <a:pt x="486" y="143"/>
                  <a:pt x="484" y="149"/>
                  <a:pt x="478" y="149"/>
                </a:cubicBezTo>
                <a:cubicBezTo>
                  <a:pt x="478" y="149"/>
                  <a:pt x="477" y="149"/>
                  <a:pt x="476" y="149"/>
                </a:cubicBezTo>
                <a:cubicBezTo>
                  <a:pt x="462" y="146"/>
                  <a:pt x="450" y="151"/>
                  <a:pt x="446" y="161"/>
                </a:cubicBezTo>
                <a:cubicBezTo>
                  <a:pt x="445" y="164"/>
                  <a:pt x="444" y="167"/>
                  <a:pt x="445" y="170"/>
                </a:cubicBezTo>
                <a:cubicBezTo>
                  <a:pt x="440" y="166"/>
                  <a:pt x="435" y="163"/>
                  <a:pt x="428" y="163"/>
                </a:cubicBezTo>
                <a:cubicBezTo>
                  <a:pt x="425" y="163"/>
                  <a:pt x="423" y="163"/>
                  <a:pt x="420" y="164"/>
                </a:cubicBezTo>
                <a:cubicBezTo>
                  <a:pt x="414" y="166"/>
                  <a:pt x="410" y="169"/>
                  <a:pt x="409" y="173"/>
                </a:cubicBezTo>
                <a:cubicBezTo>
                  <a:pt x="405" y="182"/>
                  <a:pt x="411" y="191"/>
                  <a:pt x="418" y="202"/>
                </a:cubicBezTo>
                <a:cubicBezTo>
                  <a:pt x="425" y="213"/>
                  <a:pt x="432" y="225"/>
                  <a:pt x="428" y="234"/>
                </a:cubicBezTo>
                <a:cubicBezTo>
                  <a:pt x="421" y="245"/>
                  <a:pt x="410" y="254"/>
                  <a:pt x="398" y="260"/>
                </a:cubicBezTo>
                <a:cubicBezTo>
                  <a:pt x="398" y="260"/>
                  <a:pt x="398" y="260"/>
                  <a:pt x="398" y="260"/>
                </a:cubicBezTo>
                <a:cubicBezTo>
                  <a:pt x="396" y="261"/>
                  <a:pt x="395" y="262"/>
                  <a:pt x="393" y="262"/>
                </a:cubicBezTo>
                <a:cubicBezTo>
                  <a:pt x="393" y="263"/>
                  <a:pt x="392" y="263"/>
                  <a:pt x="392" y="263"/>
                </a:cubicBezTo>
                <a:cubicBezTo>
                  <a:pt x="383" y="267"/>
                  <a:pt x="373" y="269"/>
                  <a:pt x="365" y="270"/>
                </a:cubicBezTo>
                <a:cubicBezTo>
                  <a:pt x="341" y="273"/>
                  <a:pt x="343" y="287"/>
                  <a:pt x="344" y="300"/>
                </a:cubicBezTo>
                <a:cubicBezTo>
                  <a:pt x="344" y="305"/>
                  <a:pt x="345" y="309"/>
                  <a:pt x="344" y="315"/>
                </a:cubicBezTo>
                <a:cubicBezTo>
                  <a:pt x="344" y="338"/>
                  <a:pt x="343" y="352"/>
                  <a:pt x="340" y="355"/>
                </a:cubicBezTo>
                <a:cubicBezTo>
                  <a:pt x="339" y="355"/>
                  <a:pt x="337" y="353"/>
                  <a:pt x="333" y="349"/>
                </a:cubicBezTo>
                <a:cubicBezTo>
                  <a:pt x="326" y="341"/>
                  <a:pt x="320" y="338"/>
                  <a:pt x="314" y="338"/>
                </a:cubicBezTo>
                <a:cubicBezTo>
                  <a:pt x="310" y="338"/>
                  <a:pt x="307" y="339"/>
                  <a:pt x="305" y="343"/>
                </a:cubicBezTo>
                <a:cubicBezTo>
                  <a:pt x="296" y="355"/>
                  <a:pt x="307" y="389"/>
                  <a:pt x="309" y="395"/>
                </a:cubicBezTo>
                <a:cubicBezTo>
                  <a:pt x="316" y="416"/>
                  <a:pt x="350" y="440"/>
                  <a:pt x="375" y="458"/>
                </a:cubicBezTo>
                <a:cubicBezTo>
                  <a:pt x="376" y="458"/>
                  <a:pt x="376" y="458"/>
                  <a:pt x="376" y="458"/>
                </a:cubicBezTo>
                <a:cubicBezTo>
                  <a:pt x="312" y="440"/>
                  <a:pt x="276" y="416"/>
                  <a:pt x="277" y="392"/>
                </a:cubicBezTo>
                <a:cubicBezTo>
                  <a:pt x="278" y="373"/>
                  <a:pt x="285" y="367"/>
                  <a:pt x="292" y="361"/>
                </a:cubicBezTo>
                <a:cubicBezTo>
                  <a:pt x="298" y="356"/>
                  <a:pt x="306" y="349"/>
                  <a:pt x="302" y="334"/>
                </a:cubicBezTo>
                <a:cubicBezTo>
                  <a:pt x="296" y="315"/>
                  <a:pt x="279" y="309"/>
                  <a:pt x="269" y="307"/>
                </a:cubicBezTo>
                <a:cubicBezTo>
                  <a:pt x="275" y="267"/>
                  <a:pt x="261" y="260"/>
                  <a:pt x="256" y="258"/>
                </a:cubicBezTo>
                <a:cubicBezTo>
                  <a:pt x="254" y="258"/>
                  <a:pt x="252" y="258"/>
                  <a:pt x="250" y="258"/>
                </a:cubicBezTo>
                <a:cubicBezTo>
                  <a:pt x="230" y="258"/>
                  <a:pt x="190" y="284"/>
                  <a:pt x="183" y="299"/>
                </a:cubicBezTo>
                <a:cubicBezTo>
                  <a:pt x="180" y="305"/>
                  <a:pt x="179" y="311"/>
                  <a:pt x="177" y="317"/>
                </a:cubicBezTo>
                <a:cubicBezTo>
                  <a:pt x="175" y="325"/>
                  <a:pt x="173" y="333"/>
                  <a:pt x="169" y="338"/>
                </a:cubicBezTo>
                <a:cubicBezTo>
                  <a:pt x="166" y="330"/>
                  <a:pt x="163" y="310"/>
                  <a:pt x="159" y="279"/>
                </a:cubicBezTo>
                <a:cubicBezTo>
                  <a:pt x="157" y="267"/>
                  <a:pt x="157" y="266"/>
                  <a:pt x="156" y="264"/>
                </a:cubicBezTo>
                <a:cubicBezTo>
                  <a:pt x="155" y="262"/>
                  <a:pt x="149" y="251"/>
                  <a:pt x="144" y="242"/>
                </a:cubicBezTo>
                <a:cubicBezTo>
                  <a:pt x="143" y="240"/>
                  <a:pt x="141" y="238"/>
                  <a:pt x="139" y="238"/>
                </a:cubicBezTo>
                <a:cubicBezTo>
                  <a:pt x="133" y="237"/>
                  <a:pt x="115" y="234"/>
                  <a:pt x="107" y="229"/>
                </a:cubicBezTo>
                <a:cubicBezTo>
                  <a:pt x="104" y="228"/>
                  <a:pt x="102" y="227"/>
                  <a:pt x="99" y="229"/>
                </a:cubicBezTo>
                <a:cubicBezTo>
                  <a:pt x="97" y="230"/>
                  <a:pt x="96" y="232"/>
                  <a:pt x="96" y="235"/>
                </a:cubicBezTo>
                <a:cubicBezTo>
                  <a:pt x="96" y="248"/>
                  <a:pt x="95" y="266"/>
                  <a:pt x="94" y="272"/>
                </a:cubicBezTo>
                <a:cubicBezTo>
                  <a:pt x="90" y="279"/>
                  <a:pt x="73" y="304"/>
                  <a:pt x="48" y="360"/>
                </a:cubicBezTo>
                <a:cubicBezTo>
                  <a:pt x="39" y="383"/>
                  <a:pt x="34" y="415"/>
                  <a:pt x="33" y="450"/>
                </a:cubicBezTo>
                <a:cubicBezTo>
                  <a:pt x="34" y="435"/>
                  <a:pt x="39" y="420"/>
                  <a:pt x="46" y="402"/>
                </a:cubicBezTo>
                <a:cubicBezTo>
                  <a:pt x="47" y="403"/>
                  <a:pt x="48" y="403"/>
                  <a:pt x="50" y="403"/>
                </a:cubicBezTo>
                <a:cubicBezTo>
                  <a:pt x="54" y="403"/>
                  <a:pt x="54" y="403"/>
                  <a:pt x="54" y="403"/>
                </a:cubicBezTo>
                <a:cubicBezTo>
                  <a:pt x="51" y="406"/>
                  <a:pt x="48" y="412"/>
                  <a:pt x="46" y="429"/>
                </a:cubicBezTo>
                <a:cubicBezTo>
                  <a:pt x="45" y="443"/>
                  <a:pt x="44" y="458"/>
                  <a:pt x="46" y="469"/>
                </a:cubicBezTo>
                <a:cubicBezTo>
                  <a:pt x="48" y="488"/>
                  <a:pt x="54" y="497"/>
                  <a:pt x="64" y="497"/>
                </a:cubicBezTo>
                <a:cubicBezTo>
                  <a:pt x="64" y="497"/>
                  <a:pt x="64" y="497"/>
                  <a:pt x="65" y="497"/>
                </a:cubicBezTo>
                <a:cubicBezTo>
                  <a:pt x="76" y="496"/>
                  <a:pt x="81" y="483"/>
                  <a:pt x="80" y="459"/>
                </a:cubicBezTo>
                <a:cubicBezTo>
                  <a:pt x="80" y="459"/>
                  <a:pt x="77" y="413"/>
                  <a:pt x="65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46" y="519"/>
                  <a:pt x="46" y="519"/>
                  <a:pt x="46" y="519"/>
                </a:cubicBezTo>
                <a:cubicBezTo>
                  <a:pt x="45" y="519"/>
                  <a:pt x="45" y="519"/>
                  <a:pt x="44" y="519"/>
                </a:cubicBezTo>
                <a:cubicBezTo>
                  <a:pt x="38" y="498"/>
                  <a:pt x="35" y="482"/>
                  <a:pt x="33" y="468"/>
                </a:cubicBezTo>
                <a:cubicBezTo>
                  <a:pt x="34" y="487"/>
                  <a:pt x="36" y="506"/>
                  <a:pt x="39" y="526"/>
                </a:cubicBezTo>
                <a:cubicBezTo>
                  <a:pt x="39" y="526"/>
                  <a:pt x="39" y="526"/>
                  <a:pt x="39" y="526"/>
                </a:cubicBezTo>
                <a:cubicBezTo>
                  <a:pt x="39" y="526"/>
                  <a:pt x="39" y="527"/>
                  <a:pt x="39" y="527"/>
                </a:cubicBezTo>
                <a:cubicBezTo>
                  <a:pt x="39" y="530"/>
                  <a:pt x="40" y="533"/>
                  <a:pt x="40" y="536"/>
                </a:cubicBezTo>
                <a:cubicBezTo>
                  <a:pt x="40" y="535"/>
                  <a:pt x="39" y="533"/>
                  <a:pt x="39" y="532"/>
                </a:cubicBezTo>
                <a:cubicBezTo>
                  <a:pt x="38" y="529"/>
                  <a:pt x="37" y="526"/>
                  <a:pt x="36" y="523"/>
                </a:cubicBezTo>
                <a:cubicBezTo>
                  <a:pt x="35" y="521"/>
                  <a:pt x="34" y="520"/>
                  <a:pt x="34" y="518"/>
                </a:cubicBezTo>
                <a:cubicBezTo>
                  <a:pt x="32" y="513"/>
                  <a:pt x="31" y="509"/>
                  <a:pt x="30" y="505"/>
                </a:cubicBezTo>
                <a:cubicBezTo>
                  <a:pt x="29" y="504"/>
                  <a:pt x="29" y="503"/>
                  <a:pt x="28" y="501"/>
                </a:cubicBezTo>
                <a:cubicBezTo>
                  <a:pt x="27" y="496"/>
                  <a:pt x="26" y="492"/>
                  <a:pt x="25" y="487"/>
                </a:cubicBezTo>
                <a:cubicBezTo>
                  <a:pt x="24" y="486"/>
                  <a:pt x="24" y="485"/>
                  <a:pt x="24" y="484"/>
                </a:cubicBezTo>
                <a:cubicBezTo>
                  <a:pt x="23" y="479"/>
                  <a:pt x="22" y="474"/>
                  <a:pt x="21" y="469"/>
                </a:cubicBezTo>
                <a:cubicBezTo>
                  <a:pt x="21" y="468"/>
                  <a:pt x="20" y="467"/>
                  <a:pt x="20" y="467"/>
                </a:cubicBezTo>
                <a:cubicBezTo>
                  <a:pt x="19" y="461"/>
                  <a:pt x="18" y="456"/>
                  <a:pt x="18" y="451"/>
                </a:cubicBezTo>
                <a:cubicBezTo>
                  <a:pt x="18" y="450"/>
                  <a:pt x="17" y="450"/>
                  <a:pt x="17" y="449"/>
                </a:cubicBezTo>
                <a:cubicBezTo>
                  <a:pt x="17" y="444"/>
                  <a:pt x="16" y="438"/>
                  <a:pt x="15" y="433"/>
                </a:cubicBezTo>
                <a:cubicBezTo>
                  <a:pt x="15" y="432"/>
                  <a:pt x="15" y="432"/>
                  <a:pt x="15" y="431"/>
                </a:cubicBezTo>
                <a:cubicBezTo>
                  <a:pt x="15" y="426"/>
                  <a:pt x="14" y="420"/>
                  <a:pt x="14" y="414"/>
                </a:cubicBezTo>
                <a:cubicBezTo>
                  <a:pt x="14" y="414"/>
                  <a:pt x="14" y="414"/>
                  <a:pt x="14" y="413"/>
                </a:cubicBezTo>
                <a:cubicBezTo>
                  <a:pt x="14" y="407"/>
                  <a:pt x="14" y="402"/>
                  <a:pt x="14" y="396"/>
                </a:cubicBezTo>
                <a:cubicBezTo>
                  <a:pt x="14" y="186"/>
                  <a:pt x="185" y="14"/>
                  <a:pt x="395" y="14"/>
                </a:cubicBezTo>
                <a:moveTo>
                  <a:pt x="122" y="662"/>
                </a:move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51" y="759"/>
                  <a:pt x="178" y="719"/>
                  <a:pt x="122" y="662"/>
                </a:cubicBezTo>
                <a:moveTo>
                  <a:pt x="458" y="772"/>
                </a:moveTo>
                <a:cubicBezTo>
                  <a:pt x="487" y="754"/>
                  <a:pt x="514" y="723"/>
                  <a:pt x="536" y="680"/>
                </a:cubicBezTo>
                <a:cubicBezTo>
                  <a:pt x="541" y="676"/>
                  <a:pt x="544" y="671"/>
                  <a:pt x="543" y="667"/>
                </a:cubicBezTo>
                <a:cubicBezTo>
                  <a:pt x="543" y="666"/>
                  <a:pt x="543" y="666"/>
                  <a:pt x="543" y="666"/>
                </a:cubicBezTo>
                <a:cubicBezTo>
                  <a:pt x="544" y="664"/>
                  <a:pt x="544" y="663"/>
                  <a:pt x="545" y="662"/>
                </a:cubicBezTo>
                <a:cubicBezTo>
                  <a:pt x="605" y="662"/>
                  <a:pt x="605" y="662"/>
                  <a:pt x="605" y="662"/>
                </a:cubicBezTo>
                <a:cubicBezTo>
                  <a:pt x="603" y="663"/>
                  <a:pt x="600" y="665"/>
                  <a:pt x="597" y="667"/>
                </a:cubicBezTo>
                <a:cubicBezTo>
                  <a:pt x="594" y="669"/>
                  <a:pt x="592" y="670"/>
                  <a:pt x="589" y="672"/>
                </a:cubicBezTo>
                <a:cubicBezTo>
                  <a:pt x="585" y="674"/>
                  <a:pt x="585" y="674"/>
                  <a:pt x="585" y="674"/>
                </a:cubicBezTo>
                <a:cubicBezTo>
                  <a:pt x="570" y="684"/>
                  <a:pt x="561" y="689"/>
                  <a:pt x="565" y="697"/>
                </a:cubicBezTo>
                <a:cubicBezTo>
                  <a:pt x="566" y="700"/>
                  <a:pt x="570" y="702"/>
                  <a:pt x="574" y="702"/>
                </a:cubicBezTo>
                <a:cubicBezTo>
                  <a:pt x="585" y="702"/>
                  <a:pt x="613" y="684"/>
                  <a:pt x="619" y="673"/>
                </a:cubicBezTo>
                <a:cubicBezTo>
                  <a:pt x="622" y="668"/>
                  <a:pt x="621" y="664"/>
                  <a:pt x="619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40" y="759"/>
                  <a:pt x="458" y="77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7E7E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gd9bab1aa9a_0_23"/>
          <p:cNvSpPr/>
          <p:nvPr/>
        </p:nvSpPr>
        <p:spPr>
          <a:xfrm>
            <a:off x="10583426" y="2436961"/>
            <a:ext cx="323850" cy="517524"/>
          </a:xfrm>
          <a:custGeom>
            <a:avLst/>
            <a:gdLst/>
            <a:ahLst/>
            <a:cxnLst/>
            <a:rect l="l" t="t" r="r" b="b"/>
            <a:pathLst>
              <a:path w="362" h="577" extrusionOk="0">
                <a:moveTo>
                  <a:pt x="204" y="63"/>
                </a:moveTo>
                <a:cubicBezTo>
                  <a:pt x="211" y="56"/>
                  <a:pt x="216" y="47"/>
                  <a:pt x="216" y="36"/>
                </a:cubicBezTo>
                <a:cubicBezTo>
                  <a:pt x="216" y="16"/>
                  <a:pt x="200" y="0"/>
                  <a:pt x="180" y="0"/>
                </a:cubicBezTo>
                <a:cubicBezTo>
                  <a:pt x="160" y="0"/>
                  <a:pt x="144" y="16"/>
                  <a:pt x="144" y="36"/>
                </a:cubicBezTo>
                <a:cubicBezTo>
                  <a:pt x="144" y="48"/>
                  <a:pt x="150" y="58"/>
                  <a:pt x="158" y="64"/>
                </a:cubicBezTo>
                <a:cubicBezTo>
                  <a:pt x="69" y="351"/>
                  <a:pt x="69" y="351"/>
                  <a:pt x="69" y="351"/>
                </a:cubicBezTo>
                <a:cubicBezTo>
                  <a:pt x="68" y="352"/>
                  <a:pt x="67" y="354"/>
                  <a:pt x="67" y="356"/>
                </a:cubicBezTo>
                <a:cubicBezTo>
                  <a:pt x="67" y="357"/>
                  <a:pt x="67" y="358"/>
                  <a:pt x="67" y="358"/>
                </a:cubicBezTo>
                <a:cubicBezTo>
                  <a:pt x="2" y="568"/>
                  <a:pt x="2" y="568"/>
                  <a:pt x="2" y="568"/>
                </a:cubicBezTo>
                <a:cubicBezTo>
                  <a:pt x="0" y="572"/>
                  <a:pt x="2" y="576"/>
                  <a:pt x="6" y="577"/>
                </a:cubicBezTo>
                <a:cubicBezTo>
                  <a:pt x="7" y="577"/>
                  <a:pt x="8" y="577"/>
                  <a:pt x="8" y="577"/>
                </a:cubicBezTo>
                <a:cubicBezTo>
                  <a:pt x="11" y="577"/>
                  <a:pt x="14" y="575"/>
                  <a:pt x="15" y="572"/>
                </a:cubicBezTo>
                <a:cubicBezTo>
                  <a:pt x="35" y="509"/>
                  <a:pt x="35" y="509"/>
                  <a:pt x="35" y="509"/>
                </a:cubicBezTo>
                <a:cubicBezTo>
                  <a:pt x="328" y="509"/>
                  <a:pt x="328" y="509"/>
                  <a:pt x="328" y="509"/>
                </a:cubicBezTo>
                <a:cubicBezTo>
                  <a:pt x="348" y="572"/>
                  <a:pt x="348" y="572"/>
                  <a:pt x="348" y="572"/>
                </a:cubicBezTo>
                <a:cubicBezTo>
                  <a:pt x="349" y="575"/>
                  <a:pt x="352" y="577"/>
                  <a:pt x="355" y="577"/>
                </a:cubicBezTo>
                <a:cubicBezTo>
                  <a:pt x="355" y="577"/>
                  <a:pt x="356" y="577"/>
                  <a:pt x="357" y="577"/>
                </a:cubicBezTo>
                <a:cubicBezTo>
                  <a:pt x="360" y="576"/>
                  <a:pt x="362" y="572"/>
                  <a:pt x="361" y="568"/>
                </a:cubicBezTo>
                <a:lnTo>
                  <a:pt x="204" y="63"/>
                </a:lnTo>
                <a:close/>
                <a:moveTo>
                  <a:pt x="116" y="249"/>
                </a:moveTo>
                <a:cubicBezTo>
                  <a:pt x="247" y="249"/>
                  <a:pt x="247" y="249"/>
                  <a:pt x="247" y="249"/>
                </a:cubicBezTo>
                <a:cubicBezTo>
                  <a:pt x="278" y="349"/>
                  <a:pt x="278" y="349"/>
                  <a:pt x="278" y="349"/>
                </a:cubicBezTo>
                <a:cubicBezTo>
                  <a:pt x="84" y="349"/>
                  <a:pt x="84" y="349"/>
                  <a:pt x="84" y="349"/>
                </a:cubicBezTo>
                <a:lnTo>
                  <a:pt x="116" y="249"/>
                </a:lnTo>
                <a:close/>
                <a:moveTo>
                  <a:pt x="146" y="152"/>
                </a:moveTo>
                <a:cubicBezTo>
                  <a:pt x="217" y="152"/>
                  <a:pt x="217" y="152"/>
                  <a:pt x="217" y="152"/>
                </a:cubicBezTo>
                <a:cubicBezTo>
                  <a:pt x="243" y="235"/>
                  <a:pt x="243" y="235"/>
                  <a:pt x="243" y="235"/>
                </a:cubicBezTo>
                <a:cubicBezTo>
                  <a:pt x="120" y="235"/>
                  <a:pt x="120" y="235"/>
                  <a:pt x="120" y="235"/>
                </a:cubicBezTo>
                <a:lnTo>
                  <a:pt x="146" y="152"/>
                </a:lnTo>
                <a:close/>
                <a:moveTo>
                  <a:pt x="180" y="14"/>
                </a:moveTo>
                <a:cubicBezTo>
                  <a:pt x="192" y="14"/>
                  <a:pt x="202" y="24"/>
                  <a:pt x="202" y="36"/>
                </a:cubicBezTo>
                <a:cubicBezTo>
                  <a:pt x="202" y="48"/>
                  <a:pt x="192" y="58"/>
                  <a:pt x="180" y="58"/>
                </a:cubicBezTo>
                <a:cubicBezTo>
                  <a:pt x="177" y="58"/>
                  <a:pt x="175" y="57"/>
                  <a:pt x="172" y="56"/>
                </a:cubicBezTo>
                <a:cubicBezTo>
                  <a:pt x="171" y="55"/>
                  <a:pt x="170" y="55"/>
                  <a:pt x="169" y="54"/>
                </a:cubicBezTo>
                <a:cubicBezTo>
                  <a:pt x="169" y="54"/>
                  <a:pt x="168" y="54"/>
                  <a:pt x="168" y="54"/>
                </a:cubicBezTo>
                <a:cubicBezTo>
                  <a:pt x="162" y="50"/>
                  <a:pt x="158" y="43"/>
                  <a:pt x="158" y="36"/>
                </a:cubicBezTo>
                <a:cubicBezTo>
                  <a:pt x="158" y="24"/>
                  <a:pt x="168" y="14"/>
                  <a:pt x="180" y="14"/>
                </a:cubicBezTo>
                <a:moveTo>
                  <a:pt x="180" y="72"/>
                </a:moveTo>
                <a:cubicBezTo>
                  <a:pt x="184" y="72"/>
                  <a:pt x="188" y="71"/>
                  <a:pt x="191" y="70"/>
                </a:cubicBezTo>
                <a:cubicBezTo>
                  <a:pt x="213" y="138"/>
                  <a:pt x="213" y="138"/>
                  <a:pt x="213" y="138"/>
                </a:cubicBezTo>
                <a:cubicBezTo>
                  <a:pt x="150" y="138"/>
                  <a:pt x="150" y="138"/>
                  <a:pt x="150" y="138"/>
                </a:cubicBezTo>
                <a:cubicBezTo>
                  <a:pt x="171" y="71"/>
                  <a:pt x="171" y="71"/>
                  <a:pt x="171" y="71"/>
                </a:cubicBezTo>
                <a:cubicBezTo>
                  <a:pt x="174" y="71"/>
                  <a:pt x="177" y="72"/>
                  <a:pt x="180" y="72"/>
                </a:cubicBezTo>
                <a:moveTo>
                  <a:pt x="39" y="495"/>
                </a:moveTo>
                <a:cubicBezTo>
                  <a:pt x="80" y="363"/>
                  <a:pt x="80" y="363"/>
                  <a:pt x="80" y="363"/>
                </a:cubicBezTo>
                <a:cubicBezTo>
                  <a:pt x="283" y="363"/>
                  <a:pt x="283" y="363"/>
                  <a:pt x="283" y="363"/>
                </a:cubicBezTo>
                <a:cubicBezTo>
                  <a:pt x="324" y="495"/>
                  <a:pt x="324" y="495"/>
                  <a:pt x="324" y="495"/>
                </a:cubicBezTo>
                <a:lnTo>
                  <a:pt x="39" y="49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7E7E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" name="Google Shape;356;p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ВАЖНЕЙШИЕ НАПРАВЛЕНИЯ ДЕЯТЕЛЬНОСТИ </a:t>
            </a:r>
            <a:r>
              <a:rPr lang="ru-RU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по</a:t>
            </a:r>
            <a:r>
              <a:rPr lang="en-US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трансформации вузовского образования </a:t>
            </a:r>
            <a:endParaRPr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</a:pPr>
            <a:endParaRPr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8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68" y="6399613"/>
            <a:ext cx="217995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32"/>
          <p:cNvGrpSpPr/>
          <p:nvPr/>
        </p:nvGrpSpPr>
        <p:grpSpPr>
          <a:xfrm>
            <a:off x="476299" y="4969728"/>
            <a:ext cx="6999754" cy="1686350"/>
            <a:chOff x="4437550" y="-353292"/>
            <a:chExt cx="7665515" cy="7685641"/>
          </a:xfrm>
          <a:solidFill>
            <a:srgbClr val="EF7F1A"/>
          </a:solidFill>
        </p:grpSpPr>
        <p:sp>
          <p:nvSpPr>
            <p:cNvPr id="54" name="Freeform 15"/>
            <p:cNvSpPr>
              <a:spLocks/>
            </p:cNvSpPr>
            <p:nvPr/>
          </p:nvSpPr>
          <p:spPr bwMode="auto">
            <a:xfrm>
              <a:off x="5979532" y="3302924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13"/>
            <p:cNvSpPr>
              <a:spLocks noEditPoints="1"/>
            </p:cNvSpPr>
            <p:nvPr/>
          </p:nvSpPr>
          <p:spPr bwMode="auto">
            <a:xfrm>
              <a:off x="11131368" y="540239"/>
              <a:ext cx="470492" cy="429578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4437550" y="1770853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6"/>
            <p:cNvSpPr>
              <a:spLocks/>
            </p:cNvSpPr>
            <p:nvPr/>
          </p:nvSpPr>
          <p:spPr bwMode="auto">
            <a:xfrm>
              <a:off x="11100654" y="2540196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3"/>
            <p:cNvSpPr>
              <a:spLocks noEditPoints="1"/>
            </p:cNvSpPr>
            <p:nvPr/>
          </p:nvSpPr>
          <p:spPr bwMode="auto">
            <a:xfrm>
              <a:off x="7591531" y="5867225"/>
              <a:ext cx="334022" cy="304975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5"/>
            <p:cNvSpPr>
              <a:spLocks/>
            </p:cNvSpPr>
            <p:nvPr/>
          </p:nvSpPr>
          <p:spPr bwMode="auto">
            <a:xfrm>
              <a:off x="10419914" y="5249487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5557039" y="-353292"/>
              <a:ext cx="1104631" cy="110831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9"/>
            <p:cNvSpPr>
              <a:spLocks/>
            </p:cNvSpPr>
            <p:nvPr/>
          </p:nvSpPr>
          <p:spPr bwMode="auto">
            <a:xfrm>
              <a:off x="8878184" y="6106561"/>
              <a:ext cx="1221709" cy="12257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9"/>
            <p:cNvSpPr>
              <a:spLocks/>
            </p:cNvSpPr>
            <p:nvPr/>
          </p:nvSpPr>
          <p:spPr bwMode="auto">
            <a:xfrm>
              <a:off x="4825269" y="5305197"/>
              <a:ext cx="936781" cy="93990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5"/>
            <p:cNvSpPr>
              <a:spLocks/>
            </p:cNvSpPr>
            <p:nvPr/>
          </p:nvSpPr>
          <p:spPr bwMode="auto">
            <a:xfrm>
              <a:off x="6359237" y="5249487"/>
              <a:ext cx="380909" cy="380909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3"/>
            <p:cNvSpPr>
              <a:spLocks noEditPoints="1"/>
            </p:cNvSpPr>
            <p:nvPr/>
          </p:nvSpPr>
          <p:spPr bwMode="auto">
            <a:xfrm>
              <a:off x="7356332" y="173005"/>
              <a:ext cx="402210" cy="36723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27"/>
          <p:cNvGrpSpPr>
            <a:grpSpLocks noChangeAspect="1"/>
          </p:cNvGrpSpPr>
          <p:nvPr/>
        </p:nvGrpSpPr>
        <p:grpSpPr>
          <a:xfrm flipH="1" flipV="1">
            <a:off x="123742" y="-69284"/>
            <a:ext cx="11762085" cy="6524435"/>
            <a:chOff x="2432790" y="730250"/>
            <a:chExt cx="7132330" cy="5365749"/>
          </a:xfrm>
          <a:solidFill>
            <a:schemeClr val="bg1"/>
          </a:solidFill>
        </p:grpSpPr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04" name="Google Shape;404;p3"/>
          <p:cNvSpPr txBox="1">
            <a:spLocks noGrp="1"/>
          </p:cNvSpPr>
          <p:nvPr>
            <p:ph type="title"/>
          </p:nvPr>
        </p:nvSpPr>
        <p:spPr>
          <a:xfrm>
            <a:off x="838200" y="323126"/>
            <a:ext cx="105156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ЗАДАЧИ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И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ДЕЯТЕЛЬНОСТИ</a:t>
            </a:r>
            <a:endParaRPr dirty="0">
              <a:solidFill>
                <a:srgbClr val="002060"/>
              </a:solidFill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rgbClr val="002060"/>
              </a:solidFill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</a:pPr>
            <a:endParaRPr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405" name="Google Shape;405;p3"/>
          <p:cNvSpPr txBox="1">
            <a:spLocks noGrp="1"/>
          </p:cNvSpPr>
          <p:nvPr>
            <p:ph type="body" idx="1"/>
          </p:nvPr>
        </p:nvSpPr>
        <p:spPr>
          <a:xfrm>
            <a:off x="1074632" y="1179336"/>
            <a:ext cx="105156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1.Создание и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реализация</a:t>
            </a: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востребованных</a:t>
            </a: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рынком</a:t>
            </a: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образовательных</a:t>
            </a: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программ</a:t>
            </a:r>
            <a:endParaRPr sz="21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1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1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100" b="1" i="0" u="none" strike="noStrike" cap="none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100" b="1" i="0" u="none" strike="noStrike" cap="none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grpSp>
        <p:nvGrpSpPr>
          <p:cNvPr id="406" name="Google Shape;406;p3"/>
          <p:cNvGrpSpPr/>
          <p:nvPr/>
        </p:nvGrpSpPr>
        <p:grpSpPr>
          <a:xfrm>
            <a:off x="8167407" y="2190412"/>
            <a:ext cx="3323132" cy="3561659"/>
            <a:chOff x="701214" y="2472582"/>
            <a:chExt cx="4129140" cy="3561659"/>
          </a:xfrm>
        </p:grpSpPr>
        <p:sp>
          <p:nvSpPr>
            <p:cNvPr id="407" name="Google Shape;407;p3"/>
            <p:cNvSpPr/>
            <p:nvPr/>
          </p:nvSpPr>
          <p:spPr>
            <a:xfrm>
              <a:off x="701214" y="2472582"/>
              <a:ext cx="4129140" cy="179537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08" name="Google Shape;408;p3"/>
            <p:cNvSpPr txBox="1"/>
            <p:nvPr/>
          </p:nvSpPr>
          <p:spPr>
            <a:xfrm>
              <a:off x="701214" y="3749509"/>
              <a:ext cx="4129140" cy="228473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rgbClr val="F2F2F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409" name="Google Shape;409;p3"/>
          <p:cNvGrpSpPr/>
          <p:nvPr/>
        </p:nvGrpSpPr>
        <p:grpSpPr>
          <a:xfrm>
            <a:off x="4565423" y="2191456"/>
            <a:ext cx="3323193" cy="3560615"/>
            <a:chOff x="701214" y="2472582"/>
            <a:chExt cx="4129140" cy="3560615"/>
          </a:xfrm>
        </p:grpSpPr>
        <p:sp>
          <p:nvSpPr>
            <p:cNvPr id="410" name="Google Shape;410;p3"/>
            <p:cNvSpPr/>
            <p:nvPr/>
          </p:nvSpPr>
          <p:spPr>
            <a:xfrm>
              <a:off x="701214" y="2472582"/>
              <a:ext cx="4129140" cy="179537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11" name="Google Shape;411;p3"/>
            <p:cNvSpPr txBox="1"/>
            <p:nvPr/>
          </p:nvSpPr>
          <p:spPr>
            <a:xfrm>
              <a:off x="701214" y="3749509"/>
              <a:ext cx="4129140" cy="228368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rgbClr val="F2F2F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417" name="Google Shape;417;p3"/>
          <p:cNvSpPr/>
          <p:nvPr/>
        </p:nvSpPr>
        <p:spPr>
          <a:xfrm>
            <a:off x="1392382" y="3800470"/>
            <a:ext cx="24654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Модернизация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и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создание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новых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образовательных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программ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</a:t>
            </a:r>
            <a:endParaRPr sz="2100" b="0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18" name="Google Shape;418;p3"/>
          <p:cNvSpPr/>
          <p:nvPr/>
        </p:nvSpPr>
        <p:spPr>
          <a:xfrm>
            <a:off x="5099732" y="3800470"/>
            <a:ext cx="24654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Повышение качества образовательных услуг </a:t>
            </a:r>
            <a:endParaRPr sz="21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45720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19" name="Google Shape;419;p3"/>
          <p:cNvSpPr/>
          <p:nvPr/>
        </p:nvSpPr>
        <p:spPr>
          <a:xfrm>
            <a:off x="8167400" y="3800470"/>
            <a:ext cx="31548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Развитие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академической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мобильности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студентов</a:t>
            </a: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20" name="Google Shape;420;p3"/>
          <p:cNvSpPr txBox="1"/>
          <p:nvPr/>
        </p:nvSpPr>
        <p:spPr>
          <a:xfrm>
            <a:off x="4649611" y="2565031"/>
            <a:ext cx="31548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800" b="0" i="0" u="none" strike="noStrike" cap="none">
                <a:solidFill>
                  <a:srgbClr val="7F7F7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ЗАДАЧА 2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3"/>
          <p:cNvSpPr txBox="1"/>
          <p:nvPr/>
        </p:nvSpPr>
        <p:spPr>
          <a:xfrm>
            <a:off x="8251573" y="2565031"/>
            <a:ext cx="31548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002060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ЗАДАЧА 3</a:t>
            </a:r>
            <a:endParaRPr sz="2200" b="1" i="0" u="none" strike="noStrike" cap="none" dirty="0">
              <a:solidFill>
                <a:srgbClr val="002060"/>
              </a:solidFill>
              <a:sym typeface="Arial"/>
            </a:endParaRPr>
          </a:p>
        </p:txBody>
      </p:sp>
      <p:grpSp>
        <p:nvGrpSpPr>
          <p:cNvPr id="21" name="Google Shape;409;p3"/>
          <p:cNvGrpSpPr/>
          <p:nvPr/>
        </p:nvGrpSpPr>
        <p:grpSpPr>
          <a:xfrm>
            <a:off x="4617996" y="2191456"/>
            <a:ext cx="3323193" cy="3560615"/>
            <a:chOff x="701214" y="2472582"/>
            <a:chExt cx="4129140" cy="3560615"/>
          </a:xfrm>
        </p:grpSpPr>
        <p:sp>
          <p:nvSpPr>
            <p:cNvPr id="22" name="Google Shape;410;p3"/>
            <p:cNvSpPr/>
            <p:nvPr/>
          </p:nvSpPr>
          <p:spPr>
            <a:xfrm>
              <a:off x="701214" y="2472582"/>
              <a:ext cx="4129140" cy="1795378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3" name="Google Shape;411;p3"/>
            <p:cNvSpPr txBox="1"/>
            <p:nvPr/>
          </p:nvSpPr>
          <p:spPr>
            <a:xfrm>
              <a:off x="701214" y="3749509"/>
              <a:ext cx="4129140" cy="2283688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rgbClr val="F2F2F2"/>
                </a:solidFill>
                <a:latin typeface="+mj-l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24" name="Google Shape;412;p3"/>
          <p:cNvGrpSpPr/>
          <p:nvPr/>
        </p:nvGrpSpPr>
        <p:grpSpPr>
          <a:xfrm>
            <a:off x="1016003" y="2191456"/>
            <a:ext cx="3323241" cy="3560615"/>
            <a:chOff x="1350432" y="4850038"/>
            <a:chExt cx="3323241" cy="3560615"/>
          </a:xfrm>
        </p:grpSpPr>
        <p:grpSp>
          <p:nvGrpSpPr>
            <p:cNvPr id="25" name="Google Shape;413;p3"/>
            <p:cNvGrpSpPr/>
            <p:nvPr/>
          </p:nvGrpSpPr>
          <p:grpSpPr>
            <a:xfrm>
              <a:off x="1350432" y="4850038"/>
              <a:ext cx="3323241" cy="3560615"/>
              <a:chOff x="701214" y="2472582"/>
              <a:chExt cx="4129200" cy="3560615"/>
            </a:xfrm>
          </p:grpSpPr>
          <p:sp>
            <p:nvSpPr>
              <p:cNvPr id="27" name="Google Shape;414;p3"/>
              <p:cNvSpPr/>
              <p:nvPr/>
            </p:nvSpPr>
            <p:spPr>
              <a:xfrm>
                <a:off x="701214" y="2472582"/>
                <a:ext cx="4129200" cy="1795500"/>
              </a:xfrm>
              <a:prstGeom prst="rect">
                <a:avLst/>
              </a:prstGeom>
              <a:solidFill>
                <a:srgbClr val="D8D8D8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rgbClr val="002060"/>
                  </a:solidFill>
                  <a:latin typeface="+mj-l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8" name="Google Shape;415;p3"/>
              <p:cNvSpPr txBox="1"/>
              <p:nvPr/>
            </p:nvSpPr>
            <p:spPr>
              <a:xfrm>
                <a:off x="701214" y="3749509"/>
                <a:ext cx="4129140" cy="2283688"/>
              </a:xfrm>
              <a:prstGeom prst="rect">
                <a:avLst/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A5A5A5"/>
                  </a:buClr>
                  <a:buSzPts val="2400"/>
                  <a:buFont typeface="Arial"/>
                  <a:buNone/>
                </a:pPr>
                <a:endParaRPr sz="2400" b="1" i="0" u="none" strike="noStrike" cap="none">
                  <a:solidFill>
                    <a:srgbClr val="002060"/>
                  </a:solidFill>
                  <a:latin typeface="+mj-l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sp>
          <p:nvSpPr>
            <p:cNvPr id="26" name="Google Shape;416;p3"/>
            <p:cNvSpPr txBox="1"/>
            <p:nvPr/>
          </p:nvSpPr>
          <p:spPr>
            <a:xfrm>
              <a:off x="1434600" y="5228038"/>
              <a:ext cx="3154800" cy="10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0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02060"/>
                  </a:solidFill>
                  <a:latin typeface="+mj-lt"/>
                  <a:ea typeface="Open Sans Light"/>
                  <a:cs typeface="Open Sans Light"/>
                  <a:sym typeface="Open Sans Light"/>
                </a:rPr>
                <a:t>ЗАДАЧА 1</a:t>
              </a:r>
              <a:endParaRPr sz="2200" b="0" i="0" u="none" strike="noStrike" cap="none" dirty="0">
                <a:solidFill>
                  <a:srgbClr val="002060"/>
                </a:solidFill>
                <a:latin typeface="+mj-lt"/>
                <a:sym typeface="Arial"/>
              </a:endParaRPr>
            </a:p>
          </p:txBody>
        </p:sp>
      </p:grpSp>
      <p:sp>
        <p:nvSpPr>
          <p:cNvPr id="29" name="Google Shape;417;p3"/>
          <p:cNvSpPr/>
          <p:nvPr/>
        </p:nvSpPr>
        <p:spPr>
          <a:xfrm>
            <a:off x="1444955" y="3800470"/>
            <a:ext cx="24654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Модернизация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и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создание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новых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образовательных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программ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45720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0" name="Google Shape;418;p3"/>
          <p:cNvSpPr/>
          <p:nvPr/>
        </p:nvSpPr>
        <p:spPr>
          <a:xfrm>
            <a:off x="5152305" y="3800470"/>
            <a:ext cx="24654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Повышение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качества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образовательных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услуг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45720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2" name="Google Shape;420;p3"/>
          <p:cNvSpPr txBox="1"/>
          <p:nvPr/>
        </p:nvSpPr>
        <p:spPr>
          <a:xfrm>
            <a:off x="4702184" y="2565031"/>
            <a:ext cx="31548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2060"/>
                </a:solidFill>
                <a:latin typeface="+mj-lt"/>
                <a:ea typeface="Open Sans Light"/>
                <a:cs typeface="Open Sans Light"/>
                <a:sym typeface="Open Sans Light"/>
              </a:rPr>
              <a:t>ЗАДАЧА 2</a:t>
            </a:r>
            <a:endParaRPr sz="2200" b="0" i="0" u="none" strike="noStrike" cap="none" dirty="0">
              <a:solidFill>
                <a:srgbClr val="002060"/>
              </a:solidFill>
              <a:latin typeface="+mj-lt"/>
              <a:sym typeface="Arial"/>
            </a:endParaRPr>
          </a:p>
        </p:txBody>
      </p:sp>
      <p:pic>
        <p:nvPicPr>
          <p:cNvPr id="65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68" y="6399613"/>
            <a:ext cx="217995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2"/>
          <p:cNvGrpSpPr/>
          <p:nvPr/>
        </p:nvGrpSpPr>
        <p:grpSpPr>
          <a:xfrm>
            <a:off x="476299" y="4969728"/>
            <a:ext cx="6999754" cy="1686350"/>
            <a:chOff x="4437550" y="-353292"/>
            <a:chExt cx="7665515" cy="7685641"/>
          </a:xfrm>
          <a:solidFill>
            <a:srgbClr val="EF7F1A"/>
          </a:solidFill>
        </p:grpSpPr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5979532" y="3302924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11131368" y="540239"/>
              <a:ext cx="470492" cy="429578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4437550" y="1770853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11100654" y="2540196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7591531" y="5867225"/>
              <a:ext cx="334022" cy="304975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10419914" y="5249487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5557039" y="-353292"/>
              <a:ext cx="1104631" cy="110831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8878184" y="6106561"/>
              <a:ext cx="1221709" cy="12257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4825269" y="5305197"/>
              <a:ext cx="936781" cy="93990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6359237" y="5249487"/>
              <a:ext cx="380909" cy="380909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7356332" y="173005"/>
              <a:ext cx="402210" cy="36723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5" name="Group 27"/>
          <p:cNvGrpSpPr>
            <a:grpSpLocks noChangeAspect="1"/>
          </p:cNvGrpSpPr>
          <p:nvPr/>
        </p:nvGrpSpPr>
        <p:grpSpPr>
          <a:xfrm flipH="1" flipV="1">
            <a:off x="123742" y="-69284"/>
            <a:ext cx="11762085" cy="6524435"/>
            <a:chOff x="2432790" y="730250"/>
            <a:chExt cx="7132330" cy="5365749"/>
          </a:xfrm>
          <a:solidFill>
            <a:schemeClr val="bg1"/>
          </a:solidFill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27" name="Google Shape;427;p2"/>
          <p:cNvSpPr txBox="1">
            <a:spLocks noGrp="1"/>
          </p:cNvSpPr>
          <p:nvPr>
            <p:ph type="body" idx="1"/>
          </p:nvPr>
        </p:nvSpPr>
        <p:spPr>
          <a:xfrm>
            <a:off x="838200" y="1099285"/>
            <a:ext cx="10515600" cy="4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2.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Организация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научных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исследований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соответствующих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приоритетным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программам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развития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экономики</a:t>
            </a:r>
            <a:endParaRPr sz="20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 b="1" i="0" u="none" strike="noStrike" cap="none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 b="1" i="0" u="none" strike="noStrike" cap="none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p2"/>
          <p:cNvSpPr/>
          <p:nvPr/>
        </p:nvSpPr>
        <p:spPr>
          <a:xfrm>
            <a:off x="4580173" y="3199949"/>
            <a:ext cx="2644791" cy="2532136"/>
          </a:xfrm>
          <a:prstGeom prst="rect">
            <a:avLst/>
          </a:prstGeom>
          <a:solidFill>
            <a:schemeClr val="dk1">
              <a:alpha val="9019"/>
            </a:schemeClr>
          </a:solidFill>
          <a:ln>
            <a:noFill/>
          </a:ln>
        </p:spPr>
        <p:txBody>
          <a:bodyPr spcFirstLastPara="1" wrap="square" lIns="243825" tIns="243825" rIns="243825" bIns="2438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2033"/>
              <a:buFont typeface="Arial"/>
              <a:buNone/>
            </a:pPr>
            <a:r>
              <a:rPr lang="en-US" sz="2033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Повышение</a:t>
            </a:r>
            <a:r>
              <a:rPr lang="en-US" sz="2033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33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результативности</a:t>
            </a:r>
            <a:r>
              <a:rPr lang="en-US" sz="2033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33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научных</a:t>
            </a:r>
            <a:r>
              <a:rPr lang="en-US" sz="2033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33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исследований</a:t>
            </a:r>
            <a:r>
              <a:rPr lang="en-US" sz="2033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и </a:t>
            </a:r>
            <a:r>
              <a:rPr lang="en-US" sz="2033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разработок</a:t>
            </a:r>
            <a:endParaRPr sz="2033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2033"/>
              <a:buFont typeface="Arial"/>
              <a:buNone/>
            </a:pPr>
            <a:endParaRPr sz="2033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endParaRPr sz="2033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29" name="Google Shape;429;p2"/>
          <p:cNvSpPr/>
          <p:nvPr/>
        </p:nvSpPr>
        <p:spPr>
          <a:xfrm>
            <a:off x="8175081" y="3199948"/>
            <a:ext cx="2465294" cy="3446536"/>
          </a:xfrm>
          <a:prstGeom prst="rect">
            <a:avLst/>
          </a:prstGeom>
          <a:solidFill>
            <a:srgbClr val="7F7F7F">
              <a:alpha val="9019"/>
            </a:srgbClr>
          </a:solidFill>
          <a:ln>
            <a:noFill/>
          </a:ln>
        </p:spPr>
        <p:txBody>
          <a:bodyPr spcFirstLastPara="1" wrap="square" lIns="243825" tIns="243825" rIns="243825" bIns="2438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30" name="Google Shape;430;p2"/>
          <p:cNvSpPr/>
          <p:nvPr/>
        </p:nvSpPr>
        <p:spPr>
          <a:xfrm>
            <a:off x="8175081" y="2436292"/>
            <a:ext cx="2465294" cy="81253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243825" tIns="121900" rIns="243825" bIns="2438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31" name="Google Shape;431;p2"/>
          <p:cNvSpPr/>
          <p:nvPr/>
        </p:nvSpPr>
        <p:spPr>
          <a:xfrm>
            <a:off x="8175081" y="3481274"/>
            <a:ext cx="2465294" cy="1409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Расширение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взаимодействия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с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предприятиями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и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организациями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реального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сектора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экономики</a:t>
            </a:r>
            <a:endParaRPr sz="2000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32" name="Google Shape;432;p2"/>
          <p:cNvSpPr/>
          <p:nvPr/>
        </p:nvSpPr>
        <p:spPr>
          <a:xfrm>
            <a:off x="1385672" y="3199948"/>
            <a:ext cx="2348895" cy="3446536"/>
          </a:xfrm>
          <a:prstGeom prst="rect">
            <a:avLst/>
          </a:prstGeom>
          <a:solidFill>
            <a:srgbClr val="7F7F7F">
              <a:alpha val="9019"/>
            </a:srgbClr>
          </a:solidFill>
          <a:ln>
            <a:noFill/>
          </a:ln>
        </p:spPr>
        <p:txBody>
          <a:bodyPr spcFirstLastPara="1" wrap="square" lIns="243825" tIns="243825" rIns="243825" bIns="2438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33" name="Google Shape;433;p2"/>
          <p:cNvSpPr/>
          <p:nvPr/>
        </p:nvSpPr>
        <p:spPr>
          <a:xfrm>
            <a:off x="1385672" y="2436292"/>
            <a:ext cx="2348895" cy="75713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43825" tIns="121900" rIns="243825" bIns="2438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34" name="Google Shape;434;p2"/>
          <p:cNvSpPr/>
          <p:nvPr/>
        </p:nvSpPr>
        <p:spPr>
          <a:xfrm>
            <a:off x="1488700" y="3383288"/>
            <a:ext cx="20841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Повышение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эффективности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управления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научной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деятельностью</a:t>
            </a:r>
            <a:endParaRPr sz="2000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35" name="Google Shape;435;p2"/>
          <p:cNvSpPr txBox="1"/>
          <p:nvPr/>
        </p:nvSpPr>
        <p:spPr>
          <a:xfrm>
            <a:off x="1524401" y="2604263"/>
            <a:ext cx="2012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ЗАДАЧА 1</a:t>
            </a:r>
            <a:endParaRPr sz="24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36" name="Google Shape;436;p2"/>
          <p:cNvSpPr txBox="1"/>
          <p:nvPr/>
        </p:nvSpPr>
        <p:spPr>
          <a:xfrm>
            <a:off x="8564060" y="2604254"/>
            <a:ext cx="169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ЗАДАЧА 3</a:t>
            </a:r>
            <a:endParaRPr sz="24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37" name="Google Shape;437;p2"/>
          <p:cNvSpPr/>
          <p:nvPr/>
        </p:nvSpPr>
        <p:spPr>
          <a:xfrm>
            <a:off x="4576602" y="2382713"/>
            <a:ext cx="2648523" cy="81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43825" tIns="121900" rIns="243825" bIns="2438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38" name="Google Shape;438;p2"/>
          <p:cNvSpPr txBox="1"/>
          <p:nvPr/>
        </p:nvSpPr>
        <p:spPr>
          <a:xfrm>
            <a:off x="5102954" y="2604254"/>
            <a:ext cx="1944139" cy="422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ЗАДАЧА 2</a:t>
            </a:r>
            <a:endParaRPr sz="24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" name="Google Shape;404;p3"/>
          <p:cNvSpPr txBox="1">
            <a:spLocks noGrp="1"/>
          </p:cNvSpPr>
          <p:nvPr>
            <p:ph type="title"/>
          </p:nvPr>
        </p:nvSpPr>
        <p:spPr>
          <a:xfrm>
            <a:off x="1110049" y="208517"/>
            <a:ext cx="105156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ЗАДАЧИ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И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ДЕЯТЕЛЬНОСТИ</a:t>
            </a:r>
            <a:endParaRPr dirty="0">
              <a:solidFill>
                <a:srgbClr val="002060"/>
              </a:solidFill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rgbClr val="002060"/>
              </a:solidFill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</a:pPr>
            <a:endParaRPr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9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68" y="6399613"/>
            <a:ext cx="217995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900"/>
                                        <p:tgtEl>
                                          <p:spTgt spid="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2"/>
          <p:cNvGrpSpPr/>
          <p:nvPr/>
        </p:nvGrpSpPr>
        <p:grpSpPr>
          <a:xfrm>
            <a:off x="476299" y="4969728"/>
            <a:ext cx="6999754" cy="1686350"/>
            <a:chOff x="4437550" y="-353292"/>
            <a:chExt cx="7665515" cy="7685641"/>
          </a:xfrm>
          <a:solidFill>
            <a:srgbClr val="EF7F1A"/>
          </a:solidFill>
        </p:grpSpPr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5979532" y="3302924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11131368" y="540239"/>
              <a:ext cx="470492" cy="429578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4437550" y="1770853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11100654" y="2540196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/>
            <p:cNvSpPr>
              <a:spLocks noEditPoints="1"/>
            </p:cNvSpPr>
            <p:nvPr/>
          </p:nvSpPr>
          <p:spPr bwMode="auto">
            <a:xfrm>
              <a:off x="7591531" y="5867225"/>
              <a:ext cx="334022" cy="304975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10419914" y="5249487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5557039" y="-353292"/>
              <a:ext cx="1104631" cy="110831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8878184" y="6106561"/>
              <a:ext cx="1221709" cy="12257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4825269" y="5305197"/>
              <a:ext cx="936781" cy="93990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6359237" y="5249487"/>
              <a:ext cx="380909" cy="380909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7356332" y="173005"/>
              <a:ext cx="402210" cy="36723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27"/>
          <p:cNvGrpSpPr>
            <a:grpSpLocks noChangeAspect="1"/>
          </p:cNvGrpSpPr>
          <p:nvPr/>
        </p:nvGrpSpPr>
        <p:grpSpPr>
          <a:xfrm flipH="1" flipV="1">
            <a:off x="123742" y="-69284"/>
            <a:ext cx="11762085" cy="6524435"/>
            <a:chOff x="2432790" y="730250"/>
            <a:chExt cx="7132330" cy="5365749"/>
          </a:xfrm>
          <a:solidFill>
            <a:schemeClr val="bg1"/>
          </a:solidFill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44" name="Google Shape;444;gd9bab1aa9a_0_104"/>
          <p:cNvSpPr txBox="1">
            <a:spLocks noGrp="1"/>
          </p:cNvSpPr>
          <p:nvPr>
            <p:ph type="body" idx="1"/>
          </p:nvPr>
        </p:nvSpPr>
        <p:spPr>
          <a:xfrm>
            <a:off x="838200" y="1125775"/>
            <a:ext cx="105156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3.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Привлечение</a:t>
            </a: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талантливых</a:t>
            </a: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и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мотивированных</a:t>
            </a: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магистрантов</a:t>
            </a: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аспирантов</a:t>
            </a: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и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докторантов</a:t>
            </a:r>
            <a:endParaRPr sz="21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1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1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1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1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100" b="1" i="0" u="none" strike="noStrike" cap="none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100" b="1" i="0" u="none" strike="noStrike" cap="none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grpSp>
        <p:nvGrpSpPr>
          <p:cNvPr id="445" name="Google Shape;445;gd9bab1aa9a_0_104"/>
          <p:cNvGrpSpPr/>
          <p:nvPr/>
        </p:nvGrpSpPr>
        <p:grpSpPr>
          <a:xfrm>
            <a:off x="8167407" y="2066851"/>
            <a:ext cx="3323180" cy="3561727"/>
            <a:chOff x="701214" y="2472582"/>
            <a:chExt cx="4129200" cy="3561727"/>
          </a:xfrm>
        </p:grpSpPr>
        <p:sp>
          <p:nvSpPr>
            <p:cNvPr id="446" name="Google Shape;446;gd9bab1aa9a_0_104"/>
            <p:cNvSpPr/>
            <p:nvPr/>
          </p:nvSpPr>
          <p:spPr>
            <a:xfrm>
              <a:off x="701214" y="2472582"/>
              <a:ext cx="4129200" cy="17955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47" name="Google Shape;447;gd9bab1aa9a_0_104"/>
            <p:cNvSpPr txBox="1"/>
            <p:nvPr/>
          </p:nvSpPr>
          <p:spPr>
            <a:xfrm>
              <a:off x="701214" y="3749509"/>
              <a:ext cx="4129200" cy="2284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rgbClr val="F2F2F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448" name="Google Shape;448;gd9bab1aa9a_0_104"/>
          <p:cNvGrpSpPr/>
          <p:nvPr/>
        </p:nvGrpSpPr>
        <p:grpSpPr>
          <a:xfrm>
            <a:off x="4565413" y="2067895"/>
            <a:ext cx="3323180" cy="3560527"/>
            <a:chOff x="701214" y="2472582"/>
            <a:chExt cx="4129200" cy="3560527"/>
          </a:xfrm>
        </p:grpSpPr>
        <p:sp>
          <p:nvSpPr>
            <p:cNvPr id="449" name="Google Shape;449;gd9bab1aa9a_0_104"/>
            <p:cNvSpPr/>
            <p:nvPr/>
          </p:nvSpPr>
          <p:spPr>
            <a:xfrm>
              <a:off x="701214" y="2472582"/>
              <a:ext cx="4129200" cy="17955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50" name="Google Shape;450;gd9bab1aa9a_0_104"/>
            <p:cNvSpPr txBox="1"/>
            <p:nvPr/>
          </p:nvSpPr>
          <p:spPr>
            <a:xfrm>
              <a:off x="701214" y="3749509"/>
              <a:ext cx="4129200" cy="2283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rgbClr val="F2F2F2"/>
                </a:solidFill>
                <a:latin typeface="+mj-l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451" name="Google Shape;451;gd9bab1aa9a_0_104"/>
          <p:cNvGrpSpPr/>
          <p:nvPr/>
        </p:nvGrpSpPr>
        <p:grpSpPr>
          <a:xfrm>
            <a:off x="963420" y="2067895"/>
            <a:ext cx="3323180" cy="3560527"/>
            <a:chOff x="1350422" y="4850038"/>
            <a:chExt cx="3323180" cy="3560527"/>
          </a:xfrm>
        </p:grpSpPr>
        <p:grpSp>
          <p:nvGrpSpPr>
            <p:cNvPr id="452" name="Google Shape;452;gd9bab1aa9a_0_104"/>
            <p:cNvGrpSpPr/>
            <p:nvPr/>
          </p:nvGrpSpPr>
          <p:grpSpPr>
            <a:xfrm>
              <a:off x="1350422" y="4850038"/>
              <a:ext cx="3323180" cy="3560527"/>
              <a:chOff x="701214" y="2472582"/>
              <a:chExt cx="4129200" cy="3560527"/>
            </a:xfrm>
          </p:grpSpPr>
          <p:sp>
            <p:nvSpPr>
              <p:cNvPr id="453" name="Google Shape;453;gd9bab1aa9a_0_104"/>
              <p:cNvSpPr/>
              <p:nvPr/>
            </p:nvSpPr>
            <p:spPr>
              <a:xfrm>
                <a:off x="701214" y="2472582"/>
                <a:ext cx="4129200" cy="1795500"/>
              </a:xfrm>
              <a:prstGeom prst="rect">
                <a:avLst/>
              </a:prstGeom>
              <a:solidFill>
                <a:srgbClr val="D8D8D8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+mj-l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454" name="Google Shape;454;gd9bab1aa9a_0_104"/>
              <p:cNvSpPr txBox="1"/>
              <p:nvPr/>
            </p:nvSpPr>
            <p:spPr>
              <a:xfrm>
                <a:off x="701214" y="3749509"/>
                <a:ext cx="4129200" cy="2283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A5A5A5"/>
                  </a:buClr>
                  <a:buSzPts val="2400"/>
                  <a:buFont typeface="Arial"/>
                  <a:buNone/>
                </a:pPr>
                <a:endParaRPr sz="2400" b="1" i="0" u="none" strike="noStrike" cap="none">
                  <a:solidFill>
                    <a:srgbClr val="F2F2F2"/>
                  </a:solidFill>
                  <a:latin typeface="+mj-l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sp>
          <p:nvSpPr>
            <p:cNvPr id="455" name="Google Shape;455;gd9bab1aa9a_0_104"/>
            <p:cNvSpPr txBox="1"/>
            <p:nvPr/>
          </p:nvSpPr>
          <p:spPr>
            <a:xfrm>
              <a:off x="1434600" y="5228038"/>
              <a:ext cx="3154800" cy="10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0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02060"/>
                  </a:solidFill>
                  <a:latin typeface="+mj-lt"/>
                  <a:ea typeface="Open Sans Light"/>
                  <a:cs typeface="Open Sans Light"/>
                  <a:sym typeface="Open Sans Light"/>
                </a:rPr>
                <a:t>ЗАДАЧА 1</a:t>
              </a:r>
              <a:endParaRPr sz="2200" b="0" i="0" u="none" strike="noStrike" cap="none" dirty="0">
                <a:solidFill>
                  <a:srgbClr val="002060"/>
                </a:solidFill>
                <a:latin typeface="+mj-lt"/>
                <a:sym typeface="Arial"/>
              </a:endParaRPr>
            </a:p>
          </p:txBody>
        </p:sp>
      </p:grpSp>
      <p:sp>
        <p:nvSpPr>
          <p:cNvPr id="456" name="Google Shape;456;gd9bab1aa9a_0_104"/>
          <p:cNvSpPr/>
          <p:nvPr/>
        </p:nvSpPr>
        <p:spPr>
          <a:xfrm>
            <a:off x="1392307" y="3550934"/>
            <a:ext cx="24654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Привлечение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талантливой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и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мотивированной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молодежи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для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поступления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в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университет</a:t>
            </a: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45720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57" name="Google Shape;457;gd9bab1aa9a_0_104"/>
          <p:cNvSpPr/>
          <p:nvPr/>
        </p:nvSpPr>
        <p:spPr>
          <a:xfrm>
            <a:off x="4676699" y="3550934"/>
            <a:ext cx="28218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Привлечение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иностранных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абитуриентов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для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обучения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в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университет</a:t>
            </a: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45720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45720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58" name="Google Shape;458;gd9bab1aa9a_0_104"/>
          <p:cNvSpPr/>
          <p:nvPr/>
        </p:nvSpPr>
        <p:spPr>
          <a:xfrm>
            <a:off x="7888600" y="3550934"/>
            <a:ext cx="34335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Эффективная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организация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приема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студентов</a:t>
            </a: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45720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45720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59" name="Google Shape;459;gd9bab1aa9a_0_104"/>
          <p:cNvSpPr txBox="1"/>
          <p:nvPr/>
        </p:nvSpPr>
        <p:spPr>
          <a:xfrm>
            <a:off x="4649611" y="2441470"/>
            <a:ext cx="31548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2060"/>
                </a:solidFill>
                <a:latin typeface="+mj-lt"/>
                <a:ea typeface="Open Sans Light"/>
                <a:cs typeface="Open Sans Light"/>
                <a:sym typeface="Open Sans Light"/>
              </a:rPr>
              <a:t>ЗАДАЧА 2</a:t>
            </a:r>
            <a:endParaRPr sz="2200" b="0" i="0" u="none" strike="noStrike" cap="none" dirty="0">
              <a:solidFill>
                <a:srgbClr val="002060"/>
              </a:solidFill>
              <a:latin typeface="+mj-lt"/>
              <a:sym typeface="Arial"/>
            </a:endParaRPr>
          </a:p>
        </p:txBody>
      </p:sp>
      <p:sp>
        <p:nvSpPr>
          <p:cNvPr id="460" name="Google Shape;460;gd9bab1aa9a_0_104"/>
          <p:cNvSpPr txBox="1"/>
          <p:nvPr/>
        </p:nvSpPr>
        <p:spPr>
          <a:xfrm>
            <a:off x="8251573" y="2441470"/>
            <a:ext cx="31548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2060"/>
                </a:solidFill>
                <a:latin typeface="+mj-lt"/>
                <a:ea typeface="Open Sans Light"/>
                <a:cs typeface="Open Sans Light"/>
                <a:sym typeface="Open Sans Light"/>
              </a:rPr>
              <a:t>ЗАДАЧА 3</a:t>
            </a:r>
            <a:endParaRPr sz="2200" b="0" i="0" u="none" strike="noStrike" cap="none" dirty="0">
              <a:solidFill>
                <a:srgbClr val="002060"/>
              </a:solidFill>
              <a:latin typeface="+mj-lt"/>
              <a:sym typeface="Arial"/>
            </a:endParaRPr>
          </a:p>
        </p:txBody>
      </p:sp>
      <p:sp>
        <p:nvSpPr>
          <p:cNvPr id="21" name="Google Shape;404;p3"/>
          <p:cNvSpPr txBox="1">
            <a:spLocks noGrp="1"/>
          </p:cNvSpPr>
          <p:nvPr>
            <p:ph type="title"/>
          </p:nvPr>
        </p:nvSpPr>
        <p:spPr>
          <a:xfrm>
            <a:off x="838200" y="323126"/>
            <a:ext cx="105156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ЗАДАЧИ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И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ДЕЯТЕЛЬНОСТИ</a:t>
            </a:r>
            <a:endParaRPr dirty="0">
              <a:solidFill>
                <a:srgbClr val="002060"/>
              </a:solidFill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rgbClr val="002060"/>
              </a:solidFill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</a:pPr>
            <a:endParaRPr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4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68" y="6399613"/>
            <a:ext cx="217995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7"/>
          <p:cNvGrpSpPr>
            <a:grpSpLocks noChangeAspect="1"/>
          </p:cNvGrpSpPr>
          <p:nvPr/>
        </p:nvGrpSpPr>
        <p:grpSpPr>
          <a:xfrm flipH="1" flipV="1">
            <a:off x="123742" y="-69284"/>
            <a:ext cx="11762085" cy="6524435"/>
            <a:chOff x="2432790" y="730250"/>
            <a:chExt cx="7132330" cy="5365749"/>
          </a:xfrm>
          <a:solidFill>
            <a:schemeClr val="bg1"/>
          </a:solidFill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66" name="Google Shape;466;gd9bab1aa9a_0_132"/>
          <p:cNvSpPr txBox="1">
            <a:spLocks noGrp="1"/>
          </p:cNvSpPr>
          <p:nvPr>
            <p:ph type="body" idx="1"/>
          </p:nvPr>
        </p:nvSpPr>
        <p:spPr>
          <a:xfrm>
            <a:off x="838200" y="1017516"/>
            <a:ext cx="105156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4.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Привлечение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и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развитие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квалифицированного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персонала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вуза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, а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также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повышение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качества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профессорско-преподавательского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состава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и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научных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работников</a:t>
            </a:r>
            <a:endParaRPr sz="20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 b="1" i="0" u="none" strike="noStrike" cap="none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 b="1" i="0" u="none" strike="noStrike" cap="none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467" name="Google Shape;467;gd9bab1aa9a_0_132"/>
          <p:cNvSpPr/>
          <p:nvPr/>
        </p:nvSpPr>
        <p:spPr>
          <a:xfrm>
            <a:off x="4876068" y="3212306"/>
            <a:ext cx="2760407" cy="2532000"/>
          </a:xfrm>
          <a:prstGeom prst="rect">
            <a:avLst/>
          </a:prstGeom>
          <a:solidFill>
            <a:schemeClr val="dk1">
              <a:alpha val="9019"/>
            </a:schemeClr>
          </a:solidFill>
          <a:ln>
            <a:noFill/>
          </a:ln>
        </p:spPr>
        <p:txBody>
          <a:bodyPr spcFirstLastPara="1" wrap="square" lIns="243825" tIns="243825" rIns="243825" bIns="2438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2033"/>
              <a:buFont typeface="Arial"/>
              <a:buNone/>
            </a:pPr>
            <a:r>
              <a:rPr lang="en-US" sz="2033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Повышение</a:t>
            </a:r>
            <a:r>
              <a:rPr lang="en-US" sz="2033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33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результативности</a:t>
            </a:r>
            <a:r>
              <a:rPr lang="en-US" sz="2033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33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деятельности</a:t>
            </a:r>
            <a:r>
              <a:rPr lang="en-US" sz="2033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33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научных</a:t>
            </a:r>
            <a:r>
              <a:rPr lang="en-US" sz="2033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33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сотрудников</a:t>
            </a:r>
            <a:endParaRPr sz="2033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2033"/>
              <a:buFont typeface="Arial"/>
              <a:buNone/>
            </a:pPr>
            <a:endParaRPr sz="2033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467"/>
              <a:buFont typeface="Arial"/>
              <a:buNone/>
            </a:pPr>
            <a:endParaRPr sz="2033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68" name="Google Shape;468;gd9bab1aa9a_0_132"/>
          <p:cNvSpPr/>
          <p:nvPr/>
        </p:nvSpPr>
        <p:spPr>
          <a:xfrm>
            <a:off x="8175081" y="2631535"/>
            <a:ext cx="2465400" cy="3446400"/>
          </a:xfrm>
          <a:prstGeom prst="rect">
            <a:avLst/>
          </a:prstGeom>
          <a:solidFill>
            <a:srgbClr val="7F7F7F">
              <a:alpha val="9019"/>
            </a:srgbClr>
          </a:solidFill>
          <a:ln>
            <a:noFill/>
          </a:ln>
        </p:spPr>
        <p:txBody>
          <a:bodyPr spcFirstLastPara="1" wrap="square" lIns="243825" tIns="243825" rIns="243825" bIns="2438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69" name="Google Shape;469;gd9bab1aa9a_0_132"/>
          <p:cNvSpPr/>
          <p:nvPr/>
        </p:nvSpPr>
        <p:spPr>
          <a:xfrm>
            <a:off x="8175081" y="2448649"/>
            <a:ext cx="2465400" cy="8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243825" tIns="121900" rIns="243825" bIns="2438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70" name="Google Shape;470;gd9bab1aa9a_0_132"/>
          <p:cNvSpPr/>
          <p:nvPr/>
        </p:nvSpPr>
        <p:spPr>
          <a:xfrm>
            <a:off x="8175081" y="3493631"/>
            <a:ext cx="24654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Привлечение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перспективных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и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молодых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работников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в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университет</a:t>
            </a:r>
            <a:endParaRPr sz="2000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71" name="Google Shape;471;gd9bab1aa9a_0_132"/>
          <p:cNvSpPr/>
          <p:nvPr/>
        </p:nvSpPr>
        <p:spPr>
          <a:xfrm>
            <a:off x="987954" y="2631535"/>
            <a:ext cx="3239918" cy="3446400"/>
          </a:xfrm>
          <a:prstGeom prst="rect">
            <a:avLst/>
          </a:prstGeom>
          <a:solidFill>
            <a:srgbClr val="7F7F7F">
              <a:alpha val="9019"/>
            </a:srgbClr>
          </a:solidFill>
          <a:ln>
            <a:noFill/>
          </a:ln>
        </p:spPr>
        <p:txBody>
          <a:bodyPr spcFirstLastPara="1" wrap="square" lIns="243825" tIns="243825" rIns="243825" bIns="2438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72" name="Google Shape;472;gd9bab1aa9a_0_132"/>
          <p:cNvSpPr/>
          <p:nvPr/>
        </p:nvSpPr>
        <p:spPr>
          <a:xfrm>
            <a:off x="1053466" y="2363228"/>
            <a:ext cx="3045567" cy="7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43825" tIns="121900" rIns="243825" bIns="2438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73" name="Google Shape;473;gd9bab1aa9a_0_132"/>
          <p:cNvSpPr/>
          <p:nvPr/>
        </p:nvSpPr>
        <p:spPr>
          <a:xfrm>
            <a:off x="1135117" y="3395645"/>
            <a:ext cx="2737446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Профессиональное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развитие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ключевого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персонала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вуза</a:t>
            </a:r>
            <a:endParaRPr sz="2000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74" name="Google Shape;474;gd9bab1aa9a_0_132"/>
          <p:cNvSpPr txBox="1"/>
          <p:nvPr/>
        </p:nvSpPr>
        <p:spPr>
          <a:xfrm>
            <a:off x="1513625" y="2563131"/>
            <a:ext cx="2012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ЗАДАЧА 1</a:t>
            </a:r>
            <a:endParaRPr sz="24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75" name="Google Shape;475;gd9bab1aa9a_0_132"/>
          <p:cNvSpPr txBox="1"/>
          <p:nvPr/>
        </p:nvSpPr>
        <p:spPr>
          <a:xfrm>
            <a:off x="8564060" y="2616611"/>
            <a:ext cx="169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ЗАДАЧА 3</a:t>
            </a:r>
            <a:endParaRPr sz="24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76" name="Google Shape;476;gd9bab1aa9a_0_132"/>
          <p:cNvSpPr/>
          <p:nvPr/>
        </p:nvSpPr>
        <p:spPr>
          <a:xfrm>
            <a:off x="4916625" y="2395070"/>
            <a:ext cx="2719850" cy="81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43825" tIns="121900" rIns="243825" bIns="2438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77" name="Google Shape;477;gd9bab1aa9a_0_132"/>
          <p:cNvSpPr txBox="1"/>
          <p:nvPr/>
        </p:nvSpPr>
        <p:spPr>
          <a:xfrm>
            <a:off x="5280825" y="2563032"/>
            <a:ext cx="1849024" cy="380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ЗАДАЧА 2</a:t>
            </a:r>
            <a:endParaRPr sz="24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" name="Google Shape;404;p3"/>
          <p:cNvSpPr txBox="1">
            <a:spLocks noGrp="1"/>
          </p:cNvSpPr>
          <p:nvPr>
            <p:ph type="title"/>
          </p:nvPr>
        </p:nvSpPr>
        <p:spPr>
          <a:xfrm>
            <a:off x="838200" y="323126"/>
            <a:ext cx="105156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ЗАДАЧИ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И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ДЕЯТЕЛЬНОСТИ</a:t>
            </a:r>
            <a:endParaRPr dirty="0">
              <a:solidFill>
                <a:srgbClr val="002060"/>
              </a:solidFill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rgbClr val="002060"/>
              </a:solidFill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</a:pPr>
            <a:endParaRPr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37" name="Group 32"/>
          <p:cNvGrpSpPr/>
          <p:nvPr/>
        </p:nvGrpSpPr>
        <p:grpSpPr>
          <a:xfrm>
            <a:off x="476299" y="4969728"/>
            <a:ext cx="6999754" cy="1686350"/>
            <a:chOff x="4437550" y="-353292"/>
            <a:chExt cx="7665515" cy="7685641"/>
          </a:xfrm>
          <a:solidFill>
            <a:srgbClr val="EF7F1A"/>
          </a:solidFill>
        </p:grpSpPr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5979532" y="3302924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11131368" y="540239"/>
              <a:ext cx="470492" cy="429578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4437550" y="1770853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11100654" y="2540196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7591531" y="5867225"/>
              <a:ext cx="334022" cy="304975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10419914" y="5249487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5557039" y="-353292"/>
              <a:ext cx="1104631" cy="110831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8878184" y="6106561"/>
              <a:ext cx="1221709" cy="12257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4825269" y="5305197"/>
              <a:ext cx="936781" cy="93990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6359237" y="5249487"/>
              <a:ext cx="380909" cy="380909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7356332" y="173005"/>
              <a:ext cx="402210" cy="36723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9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68" y="6399613"/>
            <a:ext cx="217995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900"/>
                                        <p:tgtEl>
                                          <p:spTgt spid="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2"/>
          <p:cNvGrpSpPr/>
          <p:nvPr/>
        </p:nvGrpSpPr>
        <p:grpSpPr>
          <a:xfrm>
            <a:off x="476299" y="4969728"/>
            <a:ext cx="6999754" cy="1686350"/>
            <a:chOff x="4437550" y="-353292"/>
            <a:chExt cx="7665515" cy="7685641"/>
          </a:xfrm>
          <a:solidFill>
            <a:srgbClr val="EF7F1A"/>
          </a:solidFill>
        </p:grpSpPr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5979532" y="3302924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11131368" y="540239"/>
              <a:ext cx="470492" cy="429578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4437550" y="1770853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11100654" y="2540196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/>
            <p:cNvSpPr>
              <a:spLocks noEditPoints="1"/>
            </p:cNvSpPr>
            <p:nvPr/>
          </p:nvSpPr>
          <p:spPr bwMode="auto">
            <a:xfrm>
              <a:off x="7591531" y="5867225"/>
              <a:ext cx="334022" cy="304975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10419914" y="5249487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5557039" y="-353292"/>
              <a:ext cx="1104631" cy="110831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8878184" y="6106561"/>
              <a:ext cx="1221709" cy="12257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4825269" y="5305197"/>
              <a:ext cx="936781" cy="93990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6359237" y="5249487"/>
              <a:ext cx="380909" cy="380909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7356332" y="173005"/>
              <a:ext cx="402210" cy="36723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27"/>
          <p:cNvGrpSpPr>
            <a:grpSpLocks noChangeAspect="1"/>
          </p:cNvGrpSpPr>
          <p:nvPr/>
        </p:nvGrpSpPr>
        <p:grpSpPr>
          <a:xfrm flipH="1" flipV="1">
            <a:off x="123742" y="-69284"/>
            <a:ext cx="11762085" cy="6524435"/>
            <a:chOff x="2432790" y="730250"/>
            <a:chExt cx="7132330" cy="5365749"/>
          </a:xfrm>
          <a:solidFill>
            <a:schemeClr val="bg1"/>
          </a:solidFill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83" name="Google Shape;483;gd9bab1aa9a_0_152"/>
          <p:cNvSpPr txBox="1">
            <a:spLocks noGrp="1"/>
          </p:cNvSpPr>
          <p:nvPr>
            <p:ph type="body" idx="1"/>
          </p:nvPr>
        </p:nvSpPr>
        <p:spPr>
          <a:xfrm>
            <a:off x="838200" y="1150488"/>
            <a:ext cx="105156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5.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Создание</a:t>
            </a: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системы</a:t>
            </a: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управления</a:t>
            </a: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университетом</a:t>
            </a: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обеспечивающей</a:t>
            </a: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достижение</a:t>
            </a: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показателей</a:t>
            </a: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и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характеристик</a:t>
            </a: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целевой</a:t>
            </a: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модели</a:t>
            </a: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формата</a:t>
            </a:r>
            <a:endParaRPr sz="21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1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1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1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1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1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1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100" b="1" i="0" u="none" strike="noStrike" cap="none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100" b="1" i="0" u="none" strike="noStrike" cap="none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grpSp>
        <p:nvGrpSpPr>
          <p:cNvPr id="484" name="Google Shape;484;gd9bab1aa9a_0_152"/>
          <p:cNvGrpSpPr/>
          <p:nvPr/>
        </p:nvGrpSpPr>
        <p:grpSpPr>
          <a:xfrm>
            <a:off x="8167407" y="2486978"/>
            <a:ext cx="3323180" cy="3561727"/>
            <a:chOff x="701214" y="2472582"/>
            <a:chExt cx="4129200" cy="3561727"/>
          </a:xfrm>
        </p:grpSpPr>
        <p:sp>
          <p:nvSpPr>
            <p:cNvPr id="485" name="Google Shape;485;gd9bab1aa9a_0_152"/>
            <p:cNvSpPr/>
            <p:nvPr/>
          </p:nvSpPr>
          <p:spPr>
            <a:xfrm>
              <a:off x="701214" y="2472582"/>
              <a:ext cx="4129200" cy="17955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86" name="Google Shape;486;gd9bab1aa9a_0_152"/>
            <p:cNvSpPr txBox="1"/>
            <p:nvPr/>
          </p:nvSpPr>
          <p:spPr>
            <a:xfrm>
              <a:off x="701214" y="3749509"/>
              <a:ext cx="4129200" cy="2284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rgbClr val="F2F2F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487" name="Google Shape;487;gd9bab1aa9a_0_152"/>
          <p:cNvGrpSpPr/>
          <p:nvPr/>
        </p:nvGrpSpPr>
        <p:grpSpPr>
          <a:xfrm>
            <a:off x="4565413" y="2488022"/>
            <a:ext cx="3323180" cy="3560527"/>
            <a:chOff x="701214" y="2472582"/>
            <a:chExt cx="4129200" cy="3560527"/>
          </a:xfrm>
        </p:grpSpPr>
        <p:sp>
          <p:nvSpPr>
            <p:cNvPr id="488" name="Google Shape;488;gd9bab1aa9a_0_152"/>
            <p:cNvSpPr/>
            <p:nvPr/>
          </p:nvSpPr>
          <p:spPr>
            <a:xfrm>
              <a:off x="701214" y="2472582"/>
              <a:ext cx="4129200" cy="17955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489" name="Google Shape;489;gd9bab1aa9a_0_152"/>
            <p:cNvSpPr txBox="1"/>
            <p:nvPr/>
          </p:nvSpPr>
          <p:spPr>
            <a:xfrm>
              <a:off x="701214" y="3749509"/>
              <a:ext cx="4129200" cy="2283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rgbClr val="F2F2F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490" name="Google Shape;490;gd9bab1aa9a_0_152"/>
          <p:cNvGrpSpPr/>
          <p:nvPr/>
        </p:nvGrpSpPr>
        <p:grpSpPr>
          <a:xfrm>
            <a:off x="963420" y="2488022"/>
            <a:ext cx="3323180" cy="3560527"/>
            <a:chOff x="1350422" y="4850038"/>
            <a:chExt cx="3323180" cy="3560527"/>
          </a:xfrm>
        </p:grpSpPr>
        <p:grpSp>
          <p:nvGrpSpPr>
            <p:cNvPr id="491" name="Google Shape;491;gd9bab1aa9a_0_152"/>
            <p:cNvGrpSpPr/>
            <p:nvPr/>
          </p:nvGrpSpPr>
          <p:grpSpPr>
            <a:xfrm>
              <a:off x="1350422" y="4850038"/>
              <a:ext cx="3323180" cy="3560527"/>
              <a:chOff x="701214" y="2472582"/>
              <a:chExt cx="4129200" cy="3560527"/>
            </a:xfrm>
          </p:grpSpPr>
          <p:sp>
            <p:nvSpPr>
              <p:cNvPr id="492" name="Google Shape;492;gd9bab1aa9a_0_152"/>
              <p:cNvSpPr/>
              <p:nvPr/>
            </p:nvSpPr>
            <p:spPr>
              <a:xfrm>
                <a:off x="701214" y="2472582"/>
                <a:ext cx="4129200" cy="1795500"/>
              </a:xfrm>
              <a:prstGeom prst="rect">
                <a:avLst/>
              </a:prstGeom>
              <a:solidFill>
                <a:srgbClr val="D8D8D8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+mj-l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493" name="Google Shape;493;gd9bab1aa9a_0_152"/>
              <p:cNvSpPr txBox="1"/>
              <p:nvPr/>
            </p:nvSpPr>
            <p:spPr>
              <a:xfrm>
                <a:off x="701214" y="3749509"/>
                <a:ext cx="4129200" cy="2283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A5A5A5"/>
                  </a:buClr>
                  <a:buSzPts val="2400"/>
                  <a:buFont typeface="Arial"/>
                  <a:buNone/>
                </a:pPr>
                <a:endParaRPr sz="2400" b="1" i="0" u="none" strike="noStrike" cap="none">
                  <a:solidFill>
                    <a:srgbClr val="F2F2F2"/>
                  </a:solidFill>
                  <a:latin typeface="+mj-l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sp>
          <p:nvSpPr>
            <p:cNvPr id="494" name="Google Shape;494;gd9bab1aa9a_0_152"/>
            <p:cNvSpPr txBox="1"/>
            <p:nvPr/>
          </p:nvSpPr>
          <p:spPr>
            <a:xfrm>
              <a:off x="1434600" y="5228038"/>
              <a:ext cx="3154800" cy="10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0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002060"/>
                  </a:solidFill>
                  <a:latin typeface="+mj-lt"/>
                  <a:ea typeface="Open Sans Light"/>
                  <a:cs typeface="Open Sans Light"/>
                  <a:sym typeface="Open Sans Light"/>
                </a:rPr>
                <a:t>ЗАДАЧА 1</a:t>
              </a:r>
              <a:endParaRPr sz="2200" b="0" i="0" u="none" strike="noStrike" cap="none" dirty="0">
                <a:solidFill>
                  <a:srgbClr val="002060"/>
                </a:solidFill>
                <a:latin typeface="+mj-lt"/>
                <a:sym typeface="Arial"/>
              </a:endParaRPr>
            </a:p>
          </p:txBody>
        </p:sp>
      </p:grpSp>
      <p:sp>
        <p:nvSpPr>
          <p:cNvPr id="495" name="Google Shape;495;gd9bab1aa9a_0_152"/>
          <p:cNvSpPr/>
          <p:nvPr/>
        </p:nvSpPr>
        <p:spPr>
          <a:xfrm>
            <a:off x="1131813" y="3971061"/>
            <a:ext cx="3154800" cy="20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Совершенствование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системы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административного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управления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университетом</a:t>
            </a: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45720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45720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96" name="Google Shape;496;gd9bab1aa9a_0_152"/>
          <p:cNvSpPr/>
          <p:nvPr/>
        </p:nvSpPr>
        <p:spPr>
          <a:xfrm>
            <a:off x="4676699" y="3971061"/>
            <a:ext cx="28218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Развитие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системы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коллегиальных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органов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управления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университетом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и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его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подразделениями</a:t>
            </a: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97" name="Google Shape;497;gd9bab1aa9a_0_152"/>
          <p:cNvSpPr/>
          <p:nvPr/>
        </p:nvSpPr>
        <p:spPr>
          <a:xfrm>
            <a:off x="7888600" y="3971061"/>
            <a:ext cx="34335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Создание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системы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управления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реализацией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дорожной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карты</a:t>
            </a: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45720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45720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98" name="Google Shape;498;gd9bab1aa9a_0_152"/>
          <p:cNvSpPr txBox="1"/>
          <p:nvPr/>
        </p:nvSpPr>
        <p:spPr>
          <a:xfrm>
            <a:off x="4649611" y="2861597"/>
            <a:ext cx="31548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2060"/>
                </a:solidFill>
                <a:latin typeface="+mj-lt"/>
                <a:ea typeface="Open Sans Light"/>
                <a:cs typeface="Open Sans Light"/>
                <a:sym typeface="Open Sans Light"/>
              </a:rPr>
              <a:t>ЗАДАЧА 2</a:t>
            </a:r>
            <a:endParaRPr sz="2200" b="0" i="0" u="none" strike="noStrike" cap="none" dirty="0">
              <a:solidFill>
                <a:srgbClr val="002060"/>
              </a:solidFill>
              <a:latin typeface="+mj-lt"/>
              <a:sym typeface="Arial"/>
            </a:endParaRPr>
          </a:p>
        </p:txBody>
      </p:sp>
      <p:sp>
        <p:nvSpPr>
          <p:cNvPr id="499" name="Google Shape;499;gd9bab1aa9a_0_152"/>
          <p:cNvSpPr txBox="1"/>
          <p:nvPr/>
        </p:nvSpPr>
        <p:spPr>
          <a:xfrm>
            <a:off x="8251573" y="2861597"/>
            <a:ext cx="31548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002060"/>
                </a:solidFill>
                <a:latin typeface="+mj-lt"/>
                <a:ea typeface="Open Sans Light"/>
                <a:cs typeface="Open Sans Light"/>
                <a:sym typeface="Open Sans Light"/>
              </a:rPr>
              <a:t>ЗАДАЧА 3</a:t>
            </a:r>
            <a:endParaRPr sz="2200" b="0" i="0" u="none" strike="noStrike" cap="none" dirty="0">
              <a:solidFill>
                <a:srgbClr val="002060"/>
              </a:solidFill>
              <a:latin typeface="+mj-lt"/>
              <a:sym typeface="Arial"/>
            </a:endParaRPr>
          </a:p>
        </p:txBody>
      </p:sp>
      <p:sp>
        <p:nvSpPr>
          <p:cNvPr id="21" name="Google Shape;404;p3"/>
          <p:cNvSpPr txBox="1">
            <a:spLocks noGrp="1"/>
          </p:cNvSpPr>
          <p:nvPr>
            <p:ph type="title"/>
          </p:nvPr>
        </p:nvSpPr>
        <p:spPr>
          <a:xfrm>
            <a:off x="838200" y="323126"/>
            <a:ext cx="105156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ЗАДАЧИ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И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ДЕЯТЕЛЬНОСТИ</a:t>
            </a:r>
            <a:endParaRPr dirty="0">
              <a:solidFill>
                <a:srgbClr val="002060"/>
              </a:solidFill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rgbClr val="002060"/>
              </a:solidFill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</a:pPr>
            <a:endParaRPr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4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68" y="6399613"/>
            <a:ext cx="217995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27"/>
          <p:cNvGrpSpPr>
            <a:grpSpLocks noChangeAspect="1"/>
          </p:cNvGrpSpPr>
          <p:nvPr/>
        </p:nvGrpSpPr>
        <p:grpSpPr>
          <a:xfrm flipH="1" flipV="1">
            <a:off x="123742" y="-69284"/>
            <a:ext cx="11762085" cy="6524435"/>
            <a:chOff x="2432790" y="730250"/>
            <a:chExt cx="7132330" cy="5365749"/>
          </a:xfrm>
          <a:solidFill>
            <a:schemeClr val="bg1"/>
          </a:solidFill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05" name="Google Shape;505;gd9bab1aa9a_0_179"/>
          <p:cNvSpPr txBox="1">
            <a:spLocks noGrp="1"/>
          </p:cNvSpPr>
          <p:nvPr>
            <p:ph type="body" idx="1"/>
          </p:nvPr>
        </p:nvSpPr>
        <p:spPr>
          <a:xfrm>
            <a:off x="838200" y="975718"/>
            <a:ext cx="105156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6.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Развитие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инновационной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системы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университета</a:t>
            </a:r>
            <a:endParaRPr sz="20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 b="1" i="0" u="none" strike="noStrike" cap="none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 b="1" i="0" u="none" strike="noStrike" cap="none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506" name="Google Shape;506;gd9bab1aa9a_0_179"/>
          <p:cNvSpPr/>
          <p:nvPr/>
        </p:nvSpPr>
        <p:spPr>
          <a:xfrm>
            <a:off x="4876069" y="2631536"/>
            <a:ext cx="2349000" cy="2532000"/>
          </a:xfrm>
          <a:prstGeom prst="rect">
            <a:avLst/>
          </a:prstGeom>
          <a:solidFill>
            <a:schemeClr val="dk1">
              <a:alpha val="9019"/>
            </a:schemeClr>
          </a:solidFill>
          <a:ln>
            <a:noFill/>
          </a:ln>
        </p:spPr>
        <p:txBody>
          <a:bodyPr spcFirstLastPara="1" wrap="square" lIns="243825" tIns="243825" rIns="243825" bIns="2438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833"/>
              <a:buFont typeface="Arial"/>
              <a:buNone/>
            </a:pPr>
            <a:r>
              <a:rPr lang="en-US" sz="1833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Реализация</a:t>
            </a:r>
            <a:r>
              <a:rPr lang="en-US" sz="1833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 </a:t>
            </a:r>
            <a:r>
              <a:rPr lang="en-US" sz="1833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полного</a:t>
            </a:r>
            <a:r>
              <a:rPr lang="en-US" sz="1833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833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жизненного</a:t>
            </a:r>
            <a:r>
              <a:rPr lang="en-US" sz="1833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833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цикла</a:t>
            </a:r>
            <a:r>
              <a:rPr lang="en-US" sz="1833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833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инновационных</a:t>
            </a:r>
            <a:r>
              <a:rPr lang="en-US" sz="1833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833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проектов</a:t>
            </a:r>
            <a:r>
              <a:rPr lang="en-US" sz="1833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«</a:t>
            </a:r>
            <a:r>
              <a:rPr lang="en-US" sz="1833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идея</a:t>
            </a:r>
            <a:r>
              <a:rPr lang="en-US" sz="1833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– </a:t>
            </a:r>
            <a:r>
              <a:rPr lang="en-US" sz="1833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продукт</a:t>
            </a:r>
            <a:r>
              <a:rPr lang="en-US" sz="1833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»</a:t>
            </a:r>
            <a:endParaRPr sz="1833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07" name="Google Shape;507;gd9bab1aa9a_0_179"/>
          <p:cNvSpPr/>
          <p:nvPr/>
        </p:nvSpPr>
        <p:spPr>
          <a:xfrm>
            <a:off x="8175081" y="2631535"/>
            <a:ext cx="2465400" cy="3446400"/>
          </a:xfrm>
          <a:prstGeom prst="rect">
            <a:avLst/>
          </a:prstGeom>
          <a:solidFill>
            <a:srgbClr val="7F7F7F">
              <a:alpha val="9019"/>
            </a:srgbClr>
          </a:solidFill>
          <a:ln>
            <a:noFill/>
          </a:ln>
        </p:spPr>
        <p:txBody>
          <a:bodyPr spcFirstLastPara="1" wrap="square" lIns="243825" tIns="243825" rIns="243825" bIns="2438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08" name="Google Shape;508;gd9bab1aa9a_0_179"/>
          <p:cNvSpPr/>
          <p:nvPr/>
        </p:nvSpPr>
        <p:spPr>
          <a:xfrm>
            <a:off x="8175081" y="1867879"/>
            <a:ext cx="2465400" cy="8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243825" tIns="121900" rIns="243825" bIns="2438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09" name="Google Shape;509;gd9bab1aa9a_0_179"/>
          <p:cNvSpPr/>
          <p:nvPr/>
        </p:nvSpPr>
        <p:spPr>
          <a:xfrm>
            <a:off x="8175081" y="2724011"/>
            <a:ext cx="24654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Коммерциализация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и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продвижение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инновационных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разработок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на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зарубежные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рынки</a:t>
            </a:r>
            <a:endParaRPr sz="2000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10" name="Google Shape;510;gd9bab1aa9a_0_179"/>
          <p:cNvSpPr/>
          <p:nvPr/>
        </p:nvSpPr>
        <p:spPr>
          <a:xfrm>
            <a:off x="1385672" y="2631535"/>
            <a:ext cx="2349000" cy="3446400"/>
          </a:xfrm>
          <a:prstGeom prst="rect">
            <a:avLst/>
          </a:prstGeom>
          <a:solidFill>
            <a:srgbClr val="7F7F7F">
              <a:alpha val="9019"/>
            </a:srgbClr>
          </a:solidFill>
          <a:ln>
            <a:noFill/>
          </a:ln>
        </p:spPr>
        <p:txBody>
          <a:bodyPr spcFirstLastPara="1" wrap="square" lIns="243825" tIns="243825" rIns="243825" bIns="2438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11" name="Google Shape;511;gd9bab1aa9a_0_179"/>
          <p:cNvSpPr/>
          <p:nvPr/>
        </p:nvSpPr>
        <p:spPr>
          <a:xfrm>
            <a:off x="1385672" y="1867879"/>
            <a:ext cx="2349000" cy="7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43825" tIns="121900" rIns="243825" bIns="2438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12" name="Google Shape;512;gd9bab1aa9a_0_179"/>
          <p:cNvSpPr/>
          <p:nvPr/>
        </p:nvSpPr>
        <p:spPr>
          <a:xfrm>
            <a:off x="1577057" y="2712077"/>
            <a:ext cx="23490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Повышение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эффективности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управления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инновационной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деятельностью</a:t>
            </a:r>
            <a:endParaRPr sz="2000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13" name="Google Shape;513;gd9bab1aa9a_0_179"/>
          <p:cNvSpPr txBox="1"/>
          <p:nvPr/>
        </p:nvSpPr>
        <p:spPr>
          <a:xfrm>
            <a:off x="1524401" y="2035850"/>
            <a:ext cx="2012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ЗАДАЧА 1</a:t>
            </a:r>
            <a:endParaRPr sz="24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14" name="Google Shape;514;gd9bab1aa9a_0_179"/>
          <p:cNvSpPr txBox="1"/>
          <p:nvPr/>
        </p:nvSpPr>
        <p:spPr>
          <a:xfrm>
            <a:off x="8564060" y="2035841"/>
            <a:ext cx="169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ЗАДАЧА 3</a:t>
            </a:r>
            <a:endParaRPr sz="24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15" name="Google Shape;515;gd9bab1aa9a_0_179"/>
          <p:cNvSpPr/>
          <p:nvPr/>
        </p:nvSpPr>
        <p:spPr>
          <a:xfrm>
            <a:off x="4916625" y="1814300"/>
            <a:ext cx="2308500" cy="81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43825" tIns="121900" rIns="243825" bIns="2438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16" name="Google Shape;516;gd9bab1aa9a_0_179"/>
          <p:cNvSpPr txBox="1"/>
          <p:nvPr/>
        </p:nvSpPr>
        <p:spPr>
          <a:xfrm>
            <a:off x="5280825" y="1982262"/>
            <a:ext cx="1944244" cy="3284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ЗАДАЧА 2</a:t>
            </a:r>
            <a:endParaRPr sz="24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" name="Google Shape;404;p3"/>
          <p:cNvSpPr txBox="1">
            <a:spLocks noGrp="1"/>
          </p:cNvSpPr>
          <p:nvPr>
            <p:ph type="title"/>
          </p:nvPr>
        </p:nvSpPr>
        <p:spPr>
          <a:xfrm>
            <a:off x="838200" y="323126"/>
            <a:ext cx="105156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ЗАДАЧИ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И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ДЕЯТЕЛЬНОСТИ</a:t>
            </a:r>
            <a:endParaRPr dirty="0">
              <a:solidFill>
                <a:srgbClr val="002060"/>
              </a:solidFill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rgbClr val="002060"/>
              </a:solidFill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</a:pPr>
            <a:endParaRPr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37" name="Group 32"/>
          <p:cNvGrpSpPr/>
          <p:nvPr/>
        </p:nvGrpSpPr>
        <p:grpSpPr>
          <a:xfrm>
            <a:off x="476299" y="4969728"/>
            <a:ext cx="6999754" cy="1686350"/>
            <a:chOff x="4437550" y="-353292"/>
            <a:chExt cx="7665515" cy="7685641"/>
          </a:xfrm>
          <a:solidFill>
            <a:srgbClr val="EF7F1A"/>
          </a:solidFill>
        </p:grpSpPr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5979532" y="3302924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11131368" y="540239"/>
              <a:ext cx="470492" cy="429578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4437550" y="1770853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11100654" y="2540196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7591531" y="5867225"/>
              <a:ext cx="334022" cy="304975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10419914" y="5249487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5557039" y="-353292"/>
              <a:ext cx="1104631" cy="110831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8878184" y="6106561"/>
              <a:ext cx="1221709" cy="12257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4825269" y="5305197"/>
              <a:ext cx="936781" cy="93990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6359237" y="5249487"/>
              <a:ext cx="380909" cy="380909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7356332" y="173005"/>
              <a:ext cx="402210" cy="36723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9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68" y="6399613"/>
            <a:ext cx="217995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5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900"/>
                                        <p:tgtEl>
                                          <p:spTgt spid="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7"/>
          <p:cNvGrpSpPr>
            <a:grpSpLocks noChangeAspect="1"/>
          </p:cNvGrpSpPr>
          <p:nvPr/>
        </p:nvGrpSpPr>
        <p:grpSpPr>
          <a:xfrm flipH="1" flipV="1">
            <a:off x="123742" y="-69284"/>
            <a:ext cx="11762085" cy="6524435"/>
            <a:chOff x="2432790" y="730250"/>
            <a:chExt cx="7132330" cy="5365749"/>
          </a:xfrm>
          <a:solidFill>
            <a:schemeClr val="bg1"/>
          </a:solidFill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22" name="Google Shape;522;gd9bab1aa9a_0_199"/>
          <p:cNvSpPr txBox="1">
            <a:spLocks noGrp="1"/>
          </p:cNvSpPr>
          <p:nvPr>
            <p:ph type="body" idx="1"/>
          </p:nvPr>
        </p:nvSpPr>
        <p:spPr>
          <a:xfrm>
            <a:off x="838200" y="965134"/>
            <a:ext cx="105156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100" b="1" dirty="0">
                <a:latin typeface="+mj-lt"/>
                <a:ea typeface="Open Sans"/>
                <a:cs typeface="Open Sans"/>
                <a:sym typeface="Open Sans"/>
              </a:rPr>
              <a:t>7.  </a:t>
            </a:r>
            <a:r>
              <a:rPr lang="en-US" sz="2100" b="1" dirty="0" err="1">
                <a:latin typeface="+mj-lt"/>
                <a:ea typeface="Open Sans"/>
                <a:cs typeface="Open Sans"/>
                <a:sym typeface="Open Sans"/>
              </a:rPr>
              <a:t>Преобразование</a:t>
            </a:r>
            <a:r>
              <a:rPr lang="en-US" sz="2100" b="1" dirty="0"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100" b="1" dirty="0" err="1">
                <a:latin typeface="+mj-lt"/>
                <a:ea typeface="Open Sans"/>
                <a:cs typeface="Open Sans"/>
                <a:sym typeface="Open Sans"/>
              </a:rPr>
              <a:t>вуза</a:t>
            </a:r>
            <a:r>
              <a:rPr lang="en-US" sz="2100" b="1" dirty="0">
                <a:latin typeface="+mj-lt"/>
                <a:ea typeface="Open Sans"/>
                <a:cs typeface="Open Sans"/>
                <a:sym typeface="Open Sans"/>
              </a:rPr>
              <a:t> в «</a:t>
            </a:r>
            <a:r>
              <a:rPr lang="en-US" sz="2100" b="1" dirty="0" err="1">
                <a:latin typeface="+mj-lt"/>
                <a:ea typeface="Open Sans"/>
                <a:cs typeface="Open Sans"/>
                <a:sym typeface="Open Sans"/>
              </a:rPr>
              <a:t>открытый</a:t>
            </a:r>
            <a:r>
              <a:rPr lang="en-US" sz="2100" b="1" dirty="0"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100" b="1" dirty="0" err="1">
                <a:latin typeface="+mj-lt"/>
                <a:ea typeface="Open Sans"/>
                <a:cs typeface="Open Sans"/>
                <a:sym typeface="Open Sans"/>
              </a:rPr>
              <a:t>университет</a:t>
            </a:r>
            <a:r>
              <a:rPr lang="en-US" sz="2100" b="1" dirty="0">
                <a:latin typeface="+mj-lt"/>
                <a:ea typeface="Open Sans"/>
                <a:cs typeface="Open Sans"/>
                <a:sym typeface="Open Sans"/>
              </a:rPr>
              <a:t>»</a:t>
            </a:r>
            <a:endParaRPr sz="2100" b="1" dirty="0"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100" b="1" dirty="0"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100" b="1" dirty="0">
              <a:latin typeface="+mj-lt"/>
              <a:ea typeface="Open Sans"/>
              <a:cs typeface="Open Sans"/>
              <a:sym typeface="Open Sans"/>
            </a:endParaRPr>
          </a:p>
        </p:txBody>
      </p:sp>
      <p:grpSp>
        <p:nvGrpSpPr>
          <p:cNvPr id="523" name="Google Shape;523;gd9bab1aa9a_0_199"/>
          <p:cNvGrpSpPr/>
          <p:nvPr/>
        </p:nvGrpSpPr>
        <p:grpSpPr>
          <a:xfrm>
            <a:off x="8167407" y="1943281"/>
            <a:ext cx="3323180" cy="3561727"/>
            <a:chOff x="701214" y="2472582"/>
            <a:chExt cx="4129200" cy="3561727"/>
          </a:xfrm>
        </p:grpSpPr>
        <p:sp>
          <p:nvSpPr>
            <p:cNvPr id="524" name="Google Shape;524;gd9bab1aa9a_0_199"/>
            <p:cNvSpPr/>
            <p:nvPr/>
          </p:nvSpPr>
          <p:spPr>
            <a:xfrm>
              <a:off x="701214" y="2472582"/>
              <a:ext cx="4129200" cy="17955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5" name="Google Shape;525;gd9bab1aa9a_0_199"/>
            <p:cNvSpPr txBox="1"/>
            <p:nvPr/>
          </p:nvSpPr>
          <p:spPr>
            <a:xfrm>
              <a:off x="701214" y="3749509"/>
              <a:ext cx="4129200" cy="2284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rgbClr val="F2F2F2"/>
                </a:solidFill>
                <a:latin typeface="+mj-l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526" name="Google Shape;526;gd9bab1aa9a_0_199"/>
          <p:cNvGrpSpPr/>
          <p:nvPr/>
        </p:nvGrpSpPr>
        <p:grpSpPr>
          <a:xfrm>
            <a:off x="4565413" y="1944325"/>
            <a:ext cx="3323180" cy="3560527"/>
            <a:chOff x="701214" y="2472582"/>
            <a:chExt cx="4129200" cy="3560527"/>
          </a:xfrm>
        </p:grpSpPr>
        <p:sp>
          <p:nvSpPr>
            <p:cNvPr id="527" name="Google Shape;527;gd9bab1aa9a_0_199"/>
            <p:cNvSpPr/>
            <p:nvPr/>
          </p:nvSpPr>
          <p:spPr>
            <a:xfrm>
              <a:off x="701214" y="2472582"/>
              <a:ext cx="4129200" cy="17955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28" name="Google Shape;528;gd9bab1aa9a_0_199"/>
            <p:cNvSpPr txBox="1"/>
            <p:nvPr/>
          </p:nvSpPr>
          <p:spPr>
            <a:xfrm>
              <a:off x="701214" y="3749509"/>
              <a:ext cx="4129200" cy="2283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rgbClr val="F2F2F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529" name="Google Shape;529;gd9bab1aa9a_0_199"/>
          <p:cNvGrpSpPr/>
          <p:nvPr/>
        </p:nvGrpSpPr>
        <p:grpSpPr>
          <a:xfrm>
            <a:off x="963420" y="1944325"/>
            <a:ext cx="3323180" cy="3560527"/>
            <a:chOff x="1350422" y="4850038"/>
            <a:chExt cx="3323180" cy="3560527"/>
          </a:xfrm>
        </p:grpSpPr>
        <p:grpSp>
          <p:nvGrpSpPr>
            <p:cNvPr id="530" name="Google Shape;530;gd9bab1aa9a_0_199"/>
            <p:cNvGrpSpPr/>
            <p:nvPr/>
          </p:nvGrpSpPr>
          <p:grpSpPr>
            <a:xfrm>
              <a:off x="1350422" y="4850038"/>
              <a:ext cx="3323180" cy="3560527"/>
              <a:chOff x="701214" y="2472582"/>
              <a:chExt cx="4129200" cy="3560527"/>
            </a:xfrm>
          </p:grpSpPr>
          <p:sp>
            <p:nvSpPr>
              <p:cNvPr id="531" name="Google Shape;531;gd9bab1aa9a_0_199"/>
              <p:cNvSpPr/>
              <p:nvPr/>
            </p:nvSpPr>
            <p:spPr>
              <a:xfrm>
                <a:off x="701214" y="2472582"/>
                <a:ext cx="4129200" cy="1795500"/>
              </a:xfrm>
              <a:prstGeom prst="rect">
                <a:avLst/>
              </a:prstGeom>
              <a:solidFill>
                <a:srgbClr val="D8D8D8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+mj-l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532" name="Google Shape;532;gd9bab1aa9a_0_199"/>
              <p:cNvSpPr txBox="1"/>
              <p:nvPr/>
            </p:nvSpPr>
            <p:spPr>
              <a:xfrm>
                <a:off x="701214" y="3749509"/>
                <a:ext cx="4129200" cy="2283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A5A5A5"/>
                  </a:buClr>
                  <a:buSzPts val="2400"/>
                  <a:buFont typeface="Arial"/>
                  <a:buNone/>
                </a:pPr>
                <a:endParaRPr sz="2400" b="1" i="0" u="none" strike="noStrike" cap="none">
                  <a:solidFill>
                    <a:srgbClr val="F2F2F2"/>
                  </a:solidFill>
                  <a:latin typeface="+mj-l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sp>
          <p:nvSpPr>
            <p:cNvPr id="533" name="Google Shape;533;gd9bab1aa9a_0_199"/>
            <p:cNvSpPr txBox="1"/>
            <p:nvPr/>
          </p:nvSpPr>
          <p:spPr>
            <a:xfrm>
              <a:off x="1434600" y="5228038"/>
              <a:ext cx="3154800" cy="10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0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7F7F7F"/>
                  </a:solidFill>
                  <a:latin typeface="+mj-lt"/>
                  <a:ea typeface="Open Sans Light"/>
                  <a:cs typeface="Open Sans Light"/>
                  <a:sym typeface="Open Sans Light"/>
                </a:rPr>
                <a:t>ЗАДАЧА 1</a:t>
              </a:r>
              <a:endParaRPr sz="2200" b="0" i="0" u="none" strike="noStrike" cap="none" dirty="0">
                <a:solidFill>
                  <a:srgbClr val="000000"/>
                </a:solidFill>
                <a:latin typeface="+mj-lt"/>
                <a:sym typeface="Arial"/>
              </a:endParaRPr>
            </a:p>
          </p:txBody>
        </p:sp>
      </p:grpSp>
      <p:sp>
        <p:nvSpPr>
          <p:cNvPr id="534" name="Google Shape;534;gd9bab1aa9a_0_199"/>
          <p:cNvSpPr/>
          <p:nvPr/>
        </p:nvSpPr>
        <p:spPr>
          <a:xfrm>
            <a:off x="1131813" y="3427364"/>
            <a:ext cx="3154800" cy="20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Создание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условий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для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функционирования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системы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открытого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управления</a:t>
            </a: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35" name="Google Shape;535;gd9bab1aa9a_0_199"/>
          <p:cNvSpPr/>
          <p:nvPr/>
        </p:nvSpPr>
        <p:spPr>
          <a:xfrm>
            <a:off x="4676699" y="3427364"/>
            <a:ext cx="28218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Развитие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открытой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образовательной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среды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,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обеспечивающей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непрерывное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образование</a:t>
            </a: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36" name="Google Shape;536;gd9bab1aa9a_0_199"/>
          <p:cNvSpPr/>
          <p:nvPr/>
        </p:nvSpPr>
        <p:spPr>
          <a:xfrm>
            <a:off x="7888600" y="3427364"/>
            <a:ext cx="34335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Развитие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открытой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информационной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среды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университета</a:t>
            </a: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45720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45720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37" name="Google Shape;537;gd9bab1aa9a_0_199"/>
          <p:cNvSpPr txBox="1"/>
          <p:nvPr/>
        </p:nvSpPr>
        <p:spPr>
          <a:xfrm>
            <a:off x="4649611" y="2317900"/>
            <a:ext cx="31548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7F7F7F"/>
                </a:solidFill>
                <a:latin typeface="+mj-lt"/>
                <a:ea typeface="Open Sans Light"/>
                <a:cs typeface="Open Sans Light"/>
                <a:sym typeface="Open Sans Light"/>
              </a:rPr>
              <a:t>ЗАДАЧА 2</a:t>
            </a:r>
            <a:endParaRPr sz="2200" b="0" i="0" u="none" strike="noStrike" cap="none" dirty="0">
              <a:solidFill>
                <a:srgbClr val="000000"/>
              </a:solidFill>
              <a:latin typeface="+mj-lt"/>
              <a:sym typeface="Arial"/>
            </a:endParaRPr>
          </a:p>
        </p:txBody>
      </p:sp>
      <p:sp>
        <p:nvSpPr>
          <p:cNvPr id="538" name="Google Shape;538;gd9bab1aa9a_0_199"/>
          <p:cNvSpPr txBox="1"/>
          <p:nvPr/>
        </p:nvSpPr>
        <p:spPr>
          <a:xfrm>
            <a:off x="8251573" y="2317900"/>
            <a:ext cx="31548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800" b="0" i="0" u="none" strike="noStrike" cap="none">
                <a:solidFill>
                  <a:srgbClr val="7F7F7F"/>
                </a:solidFill>
                <a:latin typeface="+mj-lt"/>
                <a:ea typeface="Open Sans Light"/>
                <a:cs typeface="Open Sans Light"/>
                <a:sym typeface="Open Sans Light"/>
              </a:rPr>
              <a:t>ЗАДАЧА 3</a:t>
            </a:r>
            <a:endParaRPr sz="2200" b="0" i="0" u="none" strike="noStrike" cap="none">
              <a:solidFill>
                <a:srgbClr val="000000"/>
              </a:solidFill>
              <a:latin typeface="+mj-lt"/>
              <a:sym typeface="Arial"/>
            </a:endParaRPr>
          </a:p>
        </p:txBody>
      </p:sp>
      <p:sp>
        <p:nvSpPr>
          <p:cNvPr id="21" name="Google Shape;404;p3"/>
          <p:cNvSpPr txBox="1">
            <a:spLocks noGrp="1"/>
          </p:cNvSpPr>
          <p:nvPr>
            <p:ph type="title"/>
          </p:nvPr>
        </p:nvSpPr>
        <p:spPr>
          <a:xfrm>
            <a:off x="838200" y="323126"/>
            <a:ext cx="105156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ЗАДАЧИ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И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ДЕЯТЕЛЬНОСТИ</a:t>
            </a:r>
            <a:endParaRPr dirty="0">
              <a:solidFill>
                <a:srgbClr val="002060"/>
              </a:solidFill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rgbClr val="002060"/>
              </a:solidFill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</a:pPr>
            <a:endParaRPr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42" name="Group 32"/>
          <p:cNvGrpSpPr/>
          <p:nvPr/>
        </p:nvGrpSpPr>
        <p:grpSpPr>
          <a:xfrm>
            <a:off x="476299" y="4969728"/>
            <a:ext cx="6999754" cy="1686350"/>
            <a:chOff x="4437550" y="-353292"/>
            <a:chExt cx="7665515" cy="7685641"/>
          </a:xfrm>
          <a:solidFill>
            <a:srgbClr val="EF7F1A"/>
          </a:solidFill>
        </p:grpSpPr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5979532" y="3302924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11131368" y="540239"/>
              <a:ext cx="470492" cy="429578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4437550" y="1770853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11100654" y="2540196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/>
            <p:cNvSpPr>
              <a:spLocks noEditPoints="1"/>
            </p:cNvSpPr>
            <p:nvPr/>
          </p:nvSpPr>
          <p:spPr bwMode="auto">
            <a:xfrm>
              <a:off x="7591531" y="5867225"/>
              <a:ext cx="334022" cy="304975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10419914" y="5249487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5557039" y="-353292"/>
              <a:ext cx="1104631" cy="110831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8878184" y="6106561"/>
              <a:ext cx="1221709" cy="12257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4825269" y="5305197"/>
              <a:ext cx="936781" cy="93990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6359237" y="5249487"/>
              <a:ext cx="380909" cy="380909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7356332" y="173005"/>
              <a:ext cx="402210" cy="36723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4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68" y="6399613"/>
            <a:ext cx="217995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27"/>
          <p:cNvGrpSpPr>
            <a:grpSpLocks noChangeAspect="1"/>
          </p:cNvGrpSpPr>
          <p:nvPr/>
        </p:nvGrpSpPr>
        <p:grpSpPr>
          <a:xfrm flipH="1" flipV="1">
            <a:off x="123742" y="-69284"/>
            <a:ext cx="11762085" cy="6524435"/>
            <a:chOff x="2432790" y="730250"/>
            <a:chExt cx="7132330" cy="5365749"/>
          </a:xfrm>
          <a:solidFill>
            <a:schemeClr val="bg1"/>
          </a:solidFill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44" name="Google Shape;544;gd9bab1aa9a_0_224"/>
          <p:cNvSpPr txBox="1">
            <a:spLocks noGrp="1"/>
          </p:cNvSpPr>
          <p:nvPr>
            <p:ph type="body" idx="1"/>
          </p:nvPr>
        </p:nvSpPr>
        <p:spPr>
          <a:xfrm>
            <a:off x="838200" y="1453857"/>
            <a:ext cx="105156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8.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Развитие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социально-культурной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среды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,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обеспечивающей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конкурентные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преимущества</a:t>
            </a:r>
            <a:r>
              <a:rPr lang="en-US" sz="20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университета</a:t>
            </a:r>
            <a:endParaRPr sz="20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 b="1" i="0" u="none" strike="noStrike" cap="none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 b="1" i="0" u="none" strike="noStrike" cap="none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sp>
        <p:nvSpPr>
          <p:cNvPr id="545" name="Google Shape;545;gd9bab1aa9a_0_224"/>
          <p:cNvSpPr/>
          <p:nvPr/>
        </p:nvSpPr>
        <p:spPr>
          <a:xfrm>
            <a:off x="4684628" y="3274090"/>
            <a:ext cx="2540441" cy="2532000"/>
          </a:xfrm>
          <a:prstGeom prst="rect">
            <a:avLst/>
          </a:prstGeom>
          <a:solidFill>
            <a:schemeClr val="dk1">
              <a:alpha val="9019"/>
            </a:schemeClr>
          </a:solidFill>
          <a:ln>
            <a:noFill/>
          </a:ln>
        </p:spPr>
        <p:txBody>
          <a:bodyPr spcFirstLastPara="1" wrap="square" lIns="243825" tIns="243825" rIns="243825" bIns="2438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833"/>
              <a:buFont typeface="Arial"/>
              <a:buNone/>
            </a:pPr>
            <a:r>
              <a:rPr lang="en-US" sz="1833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Развитие</a:t>
            </a:r>
            <a:r>
              <a:rPr lang="en-US" sz="1833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833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социально-культурной</a:t>
            </a:r>
            <a:r>
              <a:rPr lang="en-US" sz="1833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и </a:t>
            </a:r>
            <a:r>
              <a:rPr lang="en-US" sz="1833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спортивно-оздоровительной</a:t>
            </a:r>
            <a:r>
              <a:rPr lang="en-US" sz="1833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1833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инфраструктуры</a:t>
            </a:r>
            <a:endParaRPr sz="1833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833"/>
              <a:buFont typeface="Arial"/>
              <a:buNone/>
            </a:pPr>
            <a:endParaRPr sz="1833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267"/>
              </a:spcBef>
              <a:spcAft>
                <a:spcPts val="0"/>
              </a:spcAft>
              <a:buClr>
                <a:srgbClr val="000000"/>
              </a:buClr>
              <a:buSzPts val="1833"/>
              <a:buFont typeface="Arial"/>
              <a:buNone/>
            </a:pPr>
            <a:endParaRPr sz="1833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46" name="Google Shape;546;gd9bab1aa9a_0_224"/>
          <p:cNvSpPr/>
          <p:nvPr/>
        </p:nvSpPr>
        <p:spPr>
          <a:xfrm>
            <a:off x="8175081" y="3274089"/>
            <a:ext cx="2465400" cy="2532001"/>
          </a:xfrm>
          <a:prstGeom prst="rect">
            <a:avLst/>
          </a:prstGeom>
          <a:solidFill>
            <a:srgbClr val="7F7F7F">
              <a:alpha val="9019"/>
            </a:srgbClr>
          </a:solidFill>
          <a:ln>
            <a:noFill/>
          </a:ln>
        </p:spPr>
        <p:txBody>
          <a:bodyPr spcFirstLastPara="1" wrap="square" lIns="243825" tIns="243825" rIns="243825" bIns="2438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47" name="Google Shape;547;gd9bab1aa9a_0_224"/>
          <p:cNvSpPr/>
          <p:nvPr/>
        </p:nvSpPr>
        <p:spPr>
          <a:xfrm>
            <a:off x="8175081" y="2510433"/>
            <a:ext cx="2465400" cy="8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243825" tIns="121900" rIns="243825" bIns="2438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48" name="Google Shape;548;gd9bab1aa9a_0_224"/>
          <p:cNvSpPr/>
          <p:nvPr/>
        </p:nvSpPr>
        <p:spPr>
          <a:xfrm>
            <a:off x="8175081" y="3604490"/>
            <a:ext cx="24654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Развитие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кампуса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университета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как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технополиса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города</a:t>
            </a:r>
            <a:endParaRPr sz="2000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49" name="Google Shape;549;gd9bab1aa9a_0_224"/>
          <p:cNvSpPr/>
          <p:nvPr/>
        </p:nvSpPr>
        <p:spPr>
          <a:xfrm>
            <a:off x="976184" y="3274089"/>
            <a:ext cx="2758488" cy="2632441"/>
          </a:xfrm>
          <a:prstGeom prst="rect">
            <a:avLst/>
          </a:prstGeom>
          <a:solidFill>
            <a:srgbClr val="7F7F7F">
              <a:alpha val="9019"/>
            </a:srgbClr>
          </a:solidFill>
          <a:ln>
            <a:noFill/>
          </a:ln>
        </p:spPr>
        <p:txBody>
          <a:bodyPr spcFirstLastPara="1" wrap="square" lIns="243825" tIns="243825" rIns="243825" bIns="2438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50" name="Google Shape;550;gd9bab1aa9a_0_224"/>
          <p:cNvSpPr/>
          <p:nvPr/>
        </p:nvSpPr>
        <p:spPr>
          <a:xfrm>
            <a:off x="976184" y="2510433"/>
            <a:ext cx="2758488" cy="7572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243825" tIns="121900" rIns="243825" bIns="2438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51" name="Google Shape;551;gd9bab1aa9a_0_224"/>
          <p:cNvSpPr/>
          <p:nvPr/>
        </p:nvSpPr>
        <p:spPr>
          <a:xfrm>
            <a:off x="1112108" y="3457429"/>
            <a:ext cx="2685092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Совершенствование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социокультурной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среды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и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условий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для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развития</a:t>
            </a:r>
            <a:r>
              <a:rPr lang="en-US" sz="2000" b="0" i="0" u="none" strike="noStrike" cap="none" dirty="0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000" b="0" i="0" u="none" strike="noStrike" cap="none" dirty="0" err="1">
                <a:solidFill>
                  <a:schemeClr val="bg2"/>
                </a:solidFill>
                <a:latin typeface="+mj-lt"/>
                <a:ea typeface="Open Sans Light"/>
                <a:cs typeface="Open Sans Light"/>
                <a:sym typeface="Open Sans Light"/>
              </a:rPr>
              <a:t>личности</a:t>
            </a:r>
            <a:endParaRPr sz="2000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chemeClr val="bg2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52" name="Google Shape;552;gd9bab1aa9a_0_224"/>
          <p:cNvSpPr txBox="1"/>
          <p:nvPr/>
        </p:nvSpPr>
        <p:spPr>
          <a:xfrm>
            <a:off x="1524401" y="2678404"/>
            <a:ext cx="2012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ЗАДАЧА 1</a:t>
            </a:r>
            <a:endParaRPr sz="2400" b="0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53" name="Google Shape;553;gd9bab1aa9a_0_224"/>
          <p:cNvSpPr txBox="1"/>
          <p:nvPr/>
        </p:nvSpPr>
        <p:spPr>
          <a:xfrm>
            <a:off x="8564060" y="2678395"/>
            <a:ext cx="16998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ЗАДАЧА 3</a:t>
            </a:r>
            <a:endParaRPr sz="2400" b="0" i="0" u="none" strike="noStrike" cap="none" dirty="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54" name="Google Shape;554;gd9bab1aa9a_0_224"/>
          <p:cNvSpPr/>
          <p:nvPr/>
        </p:nvSpPr>
        <p:spPr>
          <a:xfrm>
            <a:off x="4684628" y="2493925"/>
            <a:ext cx="2540497" cy="81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43825" tIns="121900" rIns="243825" bIns="2438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55" name="Google Shape;555;gd9bab1aa9a_0_224"/>
          <p:cNvSpPr txBox="1"/>
          <p:nvPr/>
        </p:nvSpPr>
        <p:spPr>
          <a:xfrm>
            <a:off x="5280825" y="2624816"/>
            <a:ext cx="159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ЗАДАЧА 2</a:t>
            </a:r>
            <a:endParaRPr sz="2400" b="0" i="0" u="none" strike="noStrike" cap="none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6" name="Google Shape;404;p3"/>
          <p:cNvSpPr txBox="1">
            <a:spLocks noGrp="1"/>
          </p:cNvSpPr>
          <p:nvPr>
            <p:ph type="title"/>
          </p:nvPr>
        </p:nvSpPr>
        <p:spPr>
          <a:xfrm>
            <a:off x="838200" y="323126"/>
            <a:ext cx="105156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ЗАДАЧИ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И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ДЕЯТЕЛЬНОСТИ</a:t>
            </a:r>
            <a:endParaRPr dirty="0">
              <a:solidFill>
                <a:srgbClr val="002060"/>
              </a:solidFill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rgbClr val="002060"/>
              </a:solidFill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</a:pPr>
            <a:endParaRPr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19" name="Google Shape;554;gd9bab1aa9a_0_224"/>
          <p:cNvSpPr/>
          <p:nvPr/>
        </p:nvSpPr>
        <p:spPr>
          <a:xfrm>
            <a:off x="4916625" y="2507014"/>
            <a:ext cx="2308500" cy="812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243825" tIns="121900" rIns="243825" bIns="243825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0" name="Google Shape;555;gd9bab1aa9a_0_224"/>
          <p:cNvSpPr txBox="1"/>
          <p:nvPr/>
        </p:nvSpPr>
        <p:spPr>
          <a:xfrm>
            <a:off x="5280824" y="2674976"/>
            <a:ext cx="1836667" cy="3958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ЗАДАЧА 2</a:t>
            </a:r>
            <a:endParaRPr sz="24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40" name="Group 32"/>
          <p:cNvGrpSpPr/>
          <p:nvPr/>
        </p:nvGrpSpPr>
        <p:grpSpPr>
          <a:xfrm>
            <a:off x="476299" y="4969728"/>
            <a:ext cx="6999754" cy="1686350"/>
            <a:chOff x="4437550" y="-353292"/>
            <a:chExt cx="7665515" cy="7685641"/>
          </a:xfrm>
          <a:solidFill>
            <a:srgbClr val="EF7F1A"/>
          </a:solidFill>
        </p:grpSpPr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5979532" y="3302924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11131368" y="540239"/>
              <a:ext cx="470492" cy="429578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6"/>
            <p:cNvSpPr>
              <a:spLocks/>
            </p:cNvSpPr>
            <p:nvPr/>
          </p:nvSpPr>
          <p:spPr bwMode="auto">
            <a:xfrm>
              <a:off x="4437550" y="1770853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6"/>
            <p:cNvSpPr>
              <a:spLocks/>
            </p:cNvSpPr>
            <p:nvPr/>
          </p:nvSpPr>
          <p:spPr bwMode="auto">
            <a:xfrm>
              <a:off x="11100654" y="2540196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"/>
            <p:cNvSpPr>
              <a:spLocks noEditPoints="1"/>
            </p:cNvSpPr>
            <p:nvPr/>
          </p:nvSpPr>
          <p:spPr bwMode="auto">
            <a:xfrm>
              <a:off x="7591531" y="5867225"/>
              <a:ext cx="334022" cy="304975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5"/>
            <p:cNvSpPr>
              <a:spLocks/>
            </p:cNvSpPr>
            <p:nvPr/>
          </p:nvSpPr>
          <p:spPr bwMode="auto">
            <a:xfrm>
              <a:off x="10419914" y="5249487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9"/>
            <p:cNvSpPr>
              <a:spLocks/>
            </p:cNvSpPr>
            <p:nvPr/>
          </p:nvSpPr>
          <p:spPr bwMode="auto">
            <a:xfrm>
              <a:off x="5557039" y="-353292"/>
              <a:ext cx="1104631" cy="110831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9"/>
            <p:cNvSpPr>
              <a:spLocks/>
            </p:cNvSpPr>
            <p:nvPr/>
          </p:nvSpPr>
          <p:spPr bwMode="auto">
            <a:xfrm>
              <a:off x="8878184" y="6106561"/>
              <a:ext cx="1221709" cy="12257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4825269" y="5305197"/>
              <a:ext cx="936781" cy="93990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15"/>
            <p:cNvSpPr>
              <a:spLocks/>
            </p:cNvSpPr>
            <p:nvPr/>
          </p:nvSpPr>
          <p:spPr bwMode="auto">
            <a:xfrm>
              <a:off x="6359237" y="5249487"/>
              <a:ext cx="380909" cy="380909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3"/>
            <p:cNvSpPr>
              <a:spLocks noEditPoints="1"/>
            </p:cNvSpPr>
            <p:nvPr/>
          </p:nvSpPr>
          <p:spPr bwMode="auto">
            <a:xfrm>
              <a:off x="7356332" y="173005"/>
              <a:ext cx="402210" cy="36723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2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68" y="6399613"/>
            <a:ext cx="217995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900"/>
                                        <p:tgtEl>
                                          <p:spTgt spid="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900"/>
                                        <p:tgtEl>
                                          <p:spTgt spid="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32"/>
          <p:cNvGrpSpPr/>
          <p:nvPr/>
        </p:nvGrpSpPr>
        <p:grpSpPr>
          <a:xfrm>
            <a:off x="476299" y="4969728"/>
            <a:ext cx="6999754" cy="1686350"/>
            <a:chOff x="4437550" y="-353292"/>
            <a:chExt cx="7665515" cy="7685641"/>
          </a:xfrm>
          <a:solidFill>
            <a:srgbClr val="EF7F1A"/>
          </a:solidFill>
        </p:grpSpPr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5979532" y="3302924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11131368" y="540239"/>
              <a:ext cx="470492" cy="429578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4437550" y="1770853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11100654" y="2540196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/>
            <p:cNvSpPr>
              <a:spLocks noEditPoints="1"/>
            </p:cNvSpPr>
            <p:nvPr/>
          </p:nvSpPr>
          <p:spPr bwMode="auto">
            <a:xfrm>
              <a:off x="7591531" y="5867225"/>
              <a:ext cx="334022" cy="304975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10419914" y="5249487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5557039" y="-353292"/>
              <a:ext cx="1104631" cy="110831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8878184" y="6106561"/>
              <a:ext cx="1221709" cy="12257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4825269" y="5305197"/>
              <a:ext cx="936781" cy="93990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6359237" y="5249487"/>
              <a:ext cx="380909" cy="380909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7356332" y="173005"/>
              <a:ext cx="402210" cy="36723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27"/>
          <p:cNvGrpSpPr>
            <a:grpSpLocks noChangeAspect="1"/>
          </p:cNvGrpSpPr>
          <p:nvPr/>
        </p:nvGrpSpPr>
        <p:grpSpPr>
          <a:xfrm flipH="1" flipV="1">
            <a:off x="123742" y="-69284"/>
            <a:ext cx="11762085" cy="6524435"/>
            <a:chOff x="2432790" y="730250"/>
            <a:chExt cx="7132330" cy="5365749"/>
          </a:xfrm>
          <a:solidFill>
            <a:schemeClr val="bg1"/>
          </a:solidFill>
        </p:grpSpPr>
        <p:sp>
          <p:nvSpPr>
            <p:cNvPr id="22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1" name="Google Shape;561;gd9bab1aa9a_0_244"/>
          <p:cNvSpPr txBox="1">
            <a:spLocks noGrp="1"/>
          </p:cNvSpPr>
          <p:nvPr>
            <p:ph type="body" idx="1"/>
          </p:nvPr>
        </p:nvSpPr>
        <p:spPr>
          <a:xfrm>
            <a:off x="838200" y="965134"/>
            <a:ext cx="105156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9.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Повышение</a:t>
            </a: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узнаваемости</a:t>
            </a: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университета</a:t>
            </a: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в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общемировом</a:t>
            </a: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научно-образовательном</a:t>
            </a:r>
            <a:r>
              <a:rPr lang="en-US" sz="2100" b="1" dirty="0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latin typeface="+mj-lt"/>
                <a:ea typeface="Open Sans"/>
                <a:cs typeface="Open Sans"/>
                <a:sym typeface="Open Sans"/>
              </a:rPr>
              <a:t>пространстве</a:t>
            </a:r>
            <a:endParaRPr sz="21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1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1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1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100" b="1" dirty="0">
              <a:solidFill>
                <a:srgbClr val="002060"/>
              </a:solidFill>
              <a:latin typeface="+mj-lt"/>
              <a:ea typeface="Open Sans"/>
              <a:cs typeface="Open Sans"/>
              <a:sym typeface="Open Sans"/>
            </a:endParaRPr>
          </a:p>
        </p:txBody>
      </p:sp>
      <p:grpSp>
        <p:nvGrpSpPr>
          <p:cNvPr id="562" name="Google Shape;562;gd9bab1aa9a_0_244"/>
          <p:cNvGrpSpPr/>
          <p:nvPr/>
        </p:nvGrpSpPr>
        <p:grpSpPr>
          <a:xfrm>
            <a:off x="8167401" y="1696232"/>
            <a:ext cx="3323180" cy="3839542"/>
            <a:chOff x="701214" y="2472582"/>
            <a:chExt cx="4129200" cy="3561727"/>
          </a:xfrm>
        </p:grpSpPr>
        <p:sp>
          <p:nvSpPr>
            <p:cNvPr id="563" name="Google Shape;563;gd9bab1aa9a_0_244"/>
            <p:cNvSpPr/>
            <p:nvPr/>
          </p:nvSpPr>
          <p:spPr>
            <a:xfrm>
              <a:off x="701214" y="2472582"/>
              <a:ext cx="4129200" cy="17955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4" name="Google Shape;564;gd9bab1aa9a_0_244"/>
            <p:cNvSpPr txBox="1"/>
            <p:nvPr/>
          </p:nvSpPr>
          <p:spPr>
            <a:xfrm>
              <a:off x="701214" y="3749509"/>
              <a:ext cx="4129200" cy="22848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rgbClr val="F2F2F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565" name="Google Shape;565;gd9bab1aa9a_0_244"/>
          <p:cNvGrpSpPr/>
          <p:nvPr/>
        </p:nvGrpSpPr>
        <p:grpSpPr>
          <a:xfrm>
            <a:off x="4505855" y="1737179"/>
            <a:ext cx="3323180" cy="3560527"/>
            <a:chOff x="701214" y="2472582"/>
            <a:chExt cx="4129200" cy="3560527"/>
          </a:xfrm>
        </p:grpSpPr>
        <p:sp>
          <p:nvSpPr>
            <p:cNvPr id="566" name="Google Shape;566;gd9bab1aa9a_0_244"/>
            <p:cNvSpPr/>
            <p:nvPr/>
          </p:nvSpPr>
          <p:spPr>
            <a:xfrm>
              <a:off x="701214" y="2472582"/>
              <a:ext cx="4129200" cy="1795500"/>
            </a:xfrm>
            <a:prstGeom prst="rect">
              <a:avLst/>
            </a:prstGeom>
            <a:solidFill>
              <a:srgbClr val="D8D8D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67" name="Google Shape;567;gd9bab1aa9a_0_244"/>
            <p:cNvSpPr txBox="1"/>
            <p:nvPr/>
          </p:nvSpPr>
          <p:spPr>
            <a:xfrm>
              <a:off x="701214" y="3749509"/>
              <a:ext cx="4129200" cy="22836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A5A5A5"/>
                </a:buClr>
                <a:buSzPts val="2400"/>
                <a:buFont typeface="Arial"/>
                <a:buNone/>
              </a:pPr>
              <a:endParaRPr sz="2400" b="1" i="0" u="none" strike="noStrike" cap="none">
                <a:solidFill>
                  <a:srgbClr val="F2F2F2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568" name="Google Shape;568;gd9bab1aa9a_0_244"/>
          <p:cNvGrpSpPr/>
          <p:nvPr/>
        </p:nvGrpSpPr>
        <p:grpSpPr>
          <a:xfrm>
            <a:off x="963427" y="1697029"/>
            <a:ext cx="3323180" cy="4104219"/>
            <a:chOff x="1350422" y="4850038"/>
            <a:chExt cx="3323180" cy="3560527"/>
          </a:xfrm>
        </p:grpSpPr>
        <p:grpSp>
          <p:nvGrpSpPr>
            <p:cNvPr id="569" name="Google Shape;569;gd9bab1aa9a_0_244"/>
            <p:cNvGrpSpPr/>
            <p:nvPr/>
          </p:nvGrpSpPr>
          <p:grpSpPr>
            <a:xfrm>
              <a:off x="1350422" y="4850038"/>
              <a:ext cx="3323180" cy="3560527"/>
              <a:chOff x="701214" y="2472582"/>
              <a:chExt cx="4129200" cy="3560527"/>
            </a:xfrm>
          </p:grpSpPr>
          <p:sp>
            <p:nvSpPr>
              <p:cNvPr id="570" name="Google Shape;570;gd9bab1aa9a_0_244"/>
              <p:cNvSpPr/>
              <p:nvPr/>
            </p:nvSpPr>
            <p:spPr>
              <a:xfrm>
                <a:off x="701214" y="2472582"/>
                <a:ext cx="4129200" cy="1795500"/>
              </a:xfrm>
              <a:prstGeom prst="rect">
                <a:avLst/>
              </a:prstGeom>
              <a:solidFill>
                <a:srgbClr val="D8D8D8"/>
              </a:solidFill>
              <a:ln w="12700" cap="flat" cmpd="sng">
                <a:solidFill>
                  <a:schemeClr val="lt1"/>
                </a:solidFill>
                <a:prstDash val="solid"/>
                <a:miter lim="800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3200"/>
                  <a:buFont typeface="Arial"/>
                  <a:buNone/>
                </a:pPr>
                <a:endParaRPr sz="3200" b="0" i="0" u="none" strike="noStrike" cap="none">
                  <a:solidFill>
                    <a:schemeClr val="lt1"/>
                  </a:solidFill>
                  <a:latin typeface="+mj-l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571" name="Google Shape;571;gd9bab1aa9a_0_244"/>
              <p:cNvSpPr txBox="1"/>
              <p:nvPr/>
            </p:nvSpPr>
            <p:spPr>
              <a:xfrm>
                <a:off x="701214" y="3749509"/>
                <a:ext cx="4129200" cy="22836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900" tIns="60950" rIns="121900" bIns="6095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A5A5A5"/>
                  </a:buClr>
                  <a:buSzPts val="2400"/>
                  <a:buFont typeface="Arial"/>
                  <a:buNone/>
                </a:pPr>
                <a:endParaRPr sz="2400" b="1" i="0" u="none" strike="noStrike" cap="none">
                  <a:solidFill>
                    <a:srgbClr val="F2F2F2"/>
                  </a:solidFill>
                  <a:latin typeface="+mj-l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  <p:sp>
          <p:nvSpPr>
            <p:cNvPr id="572" name="Google Shape;572;gd9bab1aa9a_0_244"/>
            <p:cNvSpPr txBox="1"/>
            <p:nvPr/>
          </p:nvSpPr>
          <p:spPr>
            <a:xfrm>
              <a:off x="1434600" y="5228038"/>
              <a:ext cx="3154800" cy="1039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7F7F7F"/>
                </a:buClr>
                <a:buSzPts val="2000"/>
                <a:buFont typeface="Arial"/>
                <a:buNone/>
              </a:pPr>
              <a:r>
                <a:rPr lang="en-US" sz="2800" b="0" i="0" u="none" strike="noStrike" cap="none" dirty="0">
                  <a:solidFill>
                    <a:srgbClr val="7F7F7F"/>
                  </a:solidFill>
                  <a:latin typeface="+mj-lt"/>
                  <a:ea typeface="Open Sans Light"/>
                  <a:cs typeface="Open Sans Light"/>
                  <a:sym typeface="Open Sans Light"/>
                </a:rPr>
                <a:t>ЗАДАЧА 1</a:t>
              </a:r>
              <a:endParaRPr sz="2200" b="0" i="0" u="none" strike="noStrike" cap="none" dirty="0">
                <a:solidFill>
                  <a:srgbClr val="000000"/>
                </a:solidFill>
                <a:latin typeface="+mj-lt"/>
                <a:sym typeface="Arial"/>
              </a:endParaRPr>
            </a:p>
          </p:txBody>
        </p:sp>
      </p:grpSp>
      <p:sp>
        <p:nvSpPr>
          <p:cNvPr id="573" name="Google Shape;573;gd9bab1aa9a_0_244"/>
          <p:cNvSpPr/>
          <p:nvPr/>
        </p:nvSpPr>
        <p:spPr>
          <a:xfrm>
            <a:off x="1131813" y="3180225"/>
            <a:ext cx="3154800" cy="20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Продвижение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результатов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деятельности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университета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в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образовательной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научно-исследовательской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и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социальной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сферах</a:t>
            </a: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74" name="Google Shape;574;gd9bab1aa9a_0_244"/>
          <p:cNvSpPr/>
          <p:nvPr/>
        </p:nvSpPr>
        <p:spPr>
          <a:xfrm>
            <a:off x="4676699" y="3180225"/>
            <a:ext cx="28218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Формирование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позитивного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имиджа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университета</a:t>
            </a: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75" name="Google Shape;575;gd9bab1aa9a_0_244"/>
          <p:cNvSpPr/>
          <p:nvPr/>
        </p:nvSpPr>
        <p:spPr>
          <a:xfrm>
            <a:off x="7888600" y="3180225"/>
            <a:ext cx="3433500" cy="14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Продвижение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университета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в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республиканских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и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международных</a:t>
            </a:r>
            <a:r>
              <a:rPr lang="en-US" sz="2100" b="0" i="0" u="none" strike="noStrike" cap="none" dirty="0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 </a:t>
            </a:r>
            <a:r>
              <a:rPr lang="en-US" sz="2100" b="0" i="0" u="none" strike="noStrike" cap="none" dirty="0" err="1">
                <a:solidFill>
                  <a:schemeClr val="lt1"/>
                </a:solidFill>
                <a:latin typeface="+mj-lt"/>
                <a:ea typeface="Open Sans Light"/>
                <a:cs typeface="Open Sans Light"/>
                <a:sym typeface="Open Sans Light"/>
              </a:rPr>
              <a:t>рейтингах</a:t>
            </a: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45720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  <a:p>
            <a:pPr marL="457200" marR="0" lvl="0" indent="0" algn="l" rtl="0">
              <a:lnSpc>
                <a:spcPct val="94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endParaRPr sz="2100" b="0" i="0" u="none" strike="noStrike" cap="none" dirty="0">
              <a:solidFill>
                <a:schemeClr val="lt1"/>
              </a:solidFill>
              <a:latin typeface="+mj-l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576" name="Google Shape;576;gd9bab1aa9a_0_244"/>
          <p:cNvSpPr txBox="1"/>
          <p:nvPr/>
        </p:nvSpPr>
        <p:spPr>
          <a:xfrm>
            <a:off x="4649611" y="2070761"/>
            <a:ext cx="31548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7F7F7F"/>
                </a:solidFill>
                <a:latin typeface="+mj-lt"/>
                <a:ea typeface="Open Sans Light"/>
                <a:cs typeface="Open Sans Light"/>
                <a:sym typeface="Open Sans Light"/>
              </a:rPr>
              <a:t>ЗАДАЧА 2</a:t>
            </a:r>
            <a:endParaRPr sz="2200" b="0" i="0" u="none" strike="noStrike" cap="none" dirty="0">
              <a:solidFill>
                <a:srgbClr val="000000"/>
              </a:solidFill>
              <a:latin typeface="+mj-lt"/>
              <a:sym typeface="Arial"/>
            </a:endParaRPr>
          </a:p>
        </p:txBody>
      </p:sp>
      <p:sp>
        <p:nvSpPr>
          <p:cNvPr id="577" name="Google Shape;577;gd9bab1aa9a_0_244"/>
          <p:cNvSpPr txBox="1"/>
          <p:nvPr/>
        </p:nvSpPr>
        <p:spPr>
          <a:xfrm>
            <a:off x="8251573" y="2070761"/>
            <a:ext cx="3154800" cy="10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2000"/>
              <a:buFont typeface="Arial"/>
              <a:buNone/>
            </a:pPr>
            <a:r>
              <a:rPr lang="en-US" sz="2800" b="0" i="0" u="none" strike="noStrike" cap="none" dirty="0">
                <a:solidFill>
                  <a:srgbClr val="7F7F7F"/>
                </a:solidFill>
                <a:latin typeface="+mj-lt"/>
                <a:ea typeface="Open Sans Light"/>
                <a:cs typeface="Open Sans Light"/>
                <a:sym typeface="Open Sans Light"/>
              </a:rPr>
              <a:t>ЗАДАЧА 3</a:t>
            </a:r>
            <a:endParaRPr sz="2200" b="0" i="0" u="none" strike="noStrike" cap="none" dirty="0">
              <a:solidFill>
                <a:srgbClr val="000000"/>
              </a:solidFill>
              <a:latin typeface="+mj-lt"/>
              <a:sym typeface="Arial"/>
            </a:endParaRPr>
          </a:p>
        </p:txBody>
      </p:sp>
      <p:sp>
        <p:nvSpPr>
          <p:cNvPr id="21" name="Google Shape;404;p3"/>
          <p:cNvSpPr txBox="1">
            <a:spLocks noGrp="1"/>
          </p:cNvSpPr>
          <p:nvPr>
            <p:ph type="title"/>
          </p:nvPr>
        </p:nvSpPr>
        <p:spPr>
          <a:xfrm>
            <a:off x="838200" y="323126"/>
            <a:ext cx="10515600" cy="64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ЗАДАЧИ </a:t>
            </a:r>
            <a:r>
              <a:rPr lang="ru-RU" dirty="0" smtClean="0">
                <a:solidFill>
                  <a:srgbClr val="002060"/>
                </a:solidFill>
                <a:latin typeface="+mj-lt"/>
              </a:rPr>
              <a:t>И </a:t>
            </a:r>
            <a:r>
              <a:rPr lang="en-US" dirty="0" smtClean="0">
                <a:solidFill>
                  <a:srgbClr val="002060"/>
                </a:solidFill>
                <a:latin typeface="+mj-lt"/>
              </a:rPr>
              <a:t>ДЕЯТЕЛЬНОСТИ</a:t>
            </a:r>
            <a:endParaRPr dirty="0">
              <a:solidFill>
                <a:srgbClr val="002060"/>
              </a:solidFill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rgbClr val="002060"/>
              </a:solidFill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</a:pPr>
            <a:endParaRPr dirty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54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68" y="6399613"/>
            <a:ext cx="217995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27"/>
          <p:cNvGrpSpPr>
            <a:grpSpLocks noChangeAspect="1"/>
          </p:cNvGrpSpPr>
          <p:nvPr/>
        </p:nvGrpSpPr>
        <p:grpSpPr>
          <a:xfrm flipH="1" flipV="1">
            <a:off x="214957" y="317534"/>
            <a:ext cx="11762085" cy="6524435"/>
            <a:chOff x="2432790" y="730250"/>
            <a:chExt cx="7132330" cy="5365749"/>
          </a:xfrm>
          <a:solidFill>
            <a:schemeClr val="bg1"/>
          </a:solidFill>
        </p:grpSpPr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66" name="Google Shape;266;p84"/>
          <p:cNvCxnSpPr/>
          <p:nvPr/>
        </p:nvCxnSpPr>
        <p:spPr>
          <a:xfrm>
            <a:off x="784651" y="1677681"/>
            <a:ext cx="3065929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" name="Google Shape;267;p84"/>
          <p:cNvSpPr txBox="1"/>
          <p:nvPr/>
        </p:nvSpPr>
        <p:spPr>
          <a:xfrm>
            <a:off x="478695" y="111666"/>
            <a:ext cx="11313626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200"/>
            </a:pPr>
            <a:r>
              <a:rPr lang="ru-RU" sz="2800" b="1" dirty="0">
                <a:solidFill>
                  <a:srgbClr val="002060"/>
                </a:solidFill>
              </a:rPr>
              <a:t>Уровни развития </a:t>
            </a:r>
            <a:r>
              <a:rPr lang="ru-RU" sz="2800" b="1" dirty="0" smtClean="0">
                <a:solidFill>
                  <a:srgbClr val="002060"/>
                </a:solidFill>
              </a:rPr>
              <a:t>университетов</a:t>
            </a:r>
            <a:endParaRPr sz="2000" b="1" i="0" u="none" strike="noStrike" cap="none" dirty="0">
              <a:solidFill>
                <a:srgbClr val="002060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701" y="115413"/>
            <a:ext cx="1743412" cy="173844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820" y="413962"/>
            <a:ext cx="1124464" cy="1124464"/>
          </a:xfrm>
          <a:prstGeom prst="rect">
            <a:avLst/>
          </a:prstGeom>
        </p:spPr>
      </p:pic>
      <p:sp>
        <p:nvSpPr>
          <p:cNvPr id="73" name="Объект 2"/>
          <p:cNvSpPr txBox="1">
            <a:spLocks/>
          </p:cNvSpPr>
          <p:nvPr/>
        </p:nvSpPr>
        <p:spPr>
          <a:xfrm>
            <a:off x="448159" y="775462"/>
            <a:ext cx="10702825" cy="5891348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 smtClean="0">
                <a:solidFill>
                  <a:srgbClr val="C00000"/>
                </a:solidFill>
              </a:rPr>
              <a:t>«Университет 1.0»: </a:t>
            </a:r>
            <a:r>
              <a:rPr lang="ru-RU" sz="2400" dirty="0" smtClean="0"/>
              <a:t>институт общества, реализующий функцию образования:</a:t>
            </a:r>
          </a:p>
          <a:p>
            <a:pPr marL="538163" indent="-179388">
              <a:buFontTx/>
              <a:buChar char="-"/>
            </a:pPr>
            <a:r>
              <a:rPr lang="ru-RU" sz="2400" dirty="0" smtClean="0"/>
              <a:t>трансляция знаний </a:t>
            </a:r>
          </a:p>
          <a:p>
            <a:pPr marL="538163" indent="-179388">
              <a:buFontTx/>
              <a:buChar char="-"/>
            </a:pPr>
            <a:r>
              <a:rPr lang="ru-RU" sz="2400" dirty="0" smtClean="0"/>
              <a:t>развитие талантов студентов</a:t>
            </a:r>
          </a:p>
          <a:p>
            <a:pPr marL="538163" indent="-179388">
              <a:buFontTx/>
              <a:buChar char="-"/>
            </a:pPr>
            <a:r>
              <a:rPr lang="ru-RU" sz="2400" dirty="0" smtClean="0"/>
              <a:t>подготовка кадров (ориентированных на традиционные отрасли экономики) </a:t>
            </a:r>
          </a:p>
          <a:p>
            <a:pPr marL="538163" indent="-179388">
              <a:buFontTx/>
              <a:buChar char="-"/>
            </a:pPr>
            <a:r>
              <a:rPr lang="ru-RU" sz="2400" dirty="0" smtClean="0"/>
              <a:t>роль социального лифта.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«Университет 2.0»: </a:t>
            </a:r>
            <a:r>
              <a:rPr lang="ru-RU" sz="2400" dirty="0" smtClean="0"/>
              <a:t>институт общества, реализующий наравне с образовательной, исследовательскую функцию. </a:t>
            </a:r>
          </a:p>
          <a:p>
            <a:pPr marL="538163" indent="-179388"/>
            <a:r>
              <a:rPr lang="ru-RU" sz="2400" dirty="0" smtClean="0"/>
              <a:t>- генерация новых знаний посредством исследовательской деятельности; </a:t>
            </a:r>
          </a:p>
          <a:p>
            <a:pPr marL="538163" indent="-179388"/>
            <a:r>
              <a:rPr lang="ru-RU" sz="2400" dirty="0" smtClean="0"/>
              <a:t>- центр консалтингового сервиса для рыночных игроков; </a:t>
            </a:r>
          </a:p>
          <a:p>
            <a:pPr marL="538163" indent="-179388">
              <a:buFontTx/>
              <a:buChar char="-"/>
            </a:pPr>
            <a:r>
              <a:rPr lang="ru-RU" sz="2400" dirty="0" smtClean="0"/>
              <a:t>научные исследования по заказам индустрии, </a:t>
            </a:r>
          </a:p>
          <a:p>
            <a:pPr marL="538163" indent="-179388">
              <a:buFontTx/>
              <a:buChar char="-"/>
            </a:pPr>
            <a:r>
              <a:rPr lang="ru-RU" sz="2400" dirty="0" smtClean="0"/>
              <a:t>технологии под заказ партнеров, </a:t>
            </a:r>
          </a:p>
          <a:p>
            <a:pPr marL="538163" indent="-179388">
              <a:buFontTx/>
              <a:buChar char="-"/>
            </a:pPr>
            <a:r>
              <a:rPr lang="ru-RU" sz="2400" dirty="0" smtClean="0"/>
              <a:t>не способен управлять интеллектуальной собственностью.</a:t>
            </a:r>
            <a:endParaRPr lang="ru-RU" sz="2400" dirty="0"/>
          </a:p>
        </p:txBody>
      </p:sp>
      <p:pic>
        <p:nvPicPr>
          <p:cNvPr id="26" name="Picture 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68" y="6399613"/>
            <a:ext cx="217995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36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7"/>
          <p:cNvGrpSpPr>
            <a:grpSpLocks noChangeAspect="1"/>
          </p:cNvGrpSpPr>
          <p:nvPr/>
        </p:nvGrpSpPr>
        <p:grpSpPr>
          <a:xfrm flipH="1" flipV="1">
            <a:off x="214957" y="-410404"/>
            <a:ext cx="11762085" cy="6524435"/>
            <a:chOff x="2432790" y="730250"/>
            <a:chExt cx="7132330" cy="5365749"/>
          </a:xfrm>
          <a:solidFill>
            <a:schemeClr val="bg1"/>
          </a:solidFill>
        </p:grpSpPr>
        <p:sp>
          <p:nvSpPr>
            <p:cNvPr id="17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82" name="Google Shape;582;p40"/>
          <p:cNvSpPr txBox="1">
            <a:spLocks noGrp="1"/>
          </p:cNvSpPr>
          <p:nvPr>
            <p:ph type="title"/>
          </p:nvPr>
        </p:nvSpPr>
        <p:spPr>
          <a:xfrm>
            <a:off x="5040475" y="2120575"/>
            <a:ext cx="6321600" cy="414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700" dirty="0">
                <a:latin typeface="+mj-lt"/>
              </a:rPr>
              <a:t>БЛАГОДАРЮ</a:t>
            </a:r>
            <a:endParaRPr sz="5700" dirty="0"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700" dirty="0">
                <a:latin typeface="+mj-lt"/>
              </a:rPr>
              <a:t>ЗА</a:t>
            </a:r>
            <a:endParaRPr sz="5700" dirty="0"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sz="5700" dirty="0">
                <a:latin typeface="+mj-lt"/>
              </a:rPr>
              <a:t> ВНИМАНИЕ!</a:t>
            </a:r>
            <a:endParaRPr sz="5700" dirty="0"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sz="5700" dirty="0">
              <a:latin typeface="+mj-l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</a:pPr>
            <a:endParaRPr sz="5700" dirty="0">
              <a:latin typeface="+mj-lt"/>
            </a:endParaRPr>
          </a:p>
        </p:txBody>
      </p:sp>
      <p:grpSp>
        <p:nvGrpSpPr>
          <p:cNvPr id="583" name="Google Shape;583;p40"/>
          <p:cNvGrpSpPr/>
          <p:nvPr/>
        </p:nvGrpSpPr>
        <p:grpSpPr>
          <a:xfrm rot="1429545">
            <a:off x="866823" y="493165"/>
            <a:ext cx="3627393" cy="5617013"/>
            <a:chOff x="2031209" y="3465939"/>
            <a:chExt cx="1849437" cy="2863851"/>
          </a:xfrm>
        </p:grpSpPr>
        <p:sp>
          <p:nvSpPr>
            <p:cNvPr id="584" name="Google Shape;584;p40"/>
            <p:cNvSpPr/>
            <p:nvPr/>
          </p:nvSpPr>
          <p:spPr>
            <a:xfrm>
              <a:off x="2884490" y="6007527"/>
              <a:ext cx="141288" cy="322263"/>
            </a:xfrm>
            <a:custGeom>
              <a:avLst/>
              <a:gdLst/>
              <a:ahLst/>
              <a:cxnLst/>
              <a:rect l="l" t="t" r="r" b="b"/>
              <a:pathLst>
                <a:path w="35" h="83" extrusionOk="0">
                  <a:moveTo>
                    <a:pt x="0" y="65"/>
                  </a:moveTo>
                  <a:cubicBezTo>
                    <a:pt x="0" y="75"/>
                    <a:pt x="7" y="83"/>
                    <a:pt x="17" y="83"/>
                  </a:cubicBezTo>
                  <a:cubicBezTo>
                    <a:pt x="27" y="83"/>
                    <a:pt x="35" y="75"/>
                    <a:pt x="35" y="65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2031209" y="3465939"/>
              <a:ext cx="923925" cy="2566988"/>
            </a:xfrm>
            <a:custGeom>
              <a:avLst/>
              <a:gdLst/>
              <a:ahLst/>
              <a:cxnLst/>
              <a:rect l="l" t="t" r="r" b="b"/>
              <a:pathLst>
                <a:path w="245" h="682" extrusionOk="0">
                  <a:moveTo>
                    <a:pt x="0" y="429"/>
                  </a:moveTo>
                  <a:cubicBezTo>
                    <a:pt x="0" y="617"/>
                    <a:pt x="165" y="682"/>
                    <a:pt x="245" y="682"/>
                  </a:cubicBezTo>
                  <a:cubicBezTo>
                    <a:pt x="245" y="0"/>
                    <a:pt x="245" y="0"/>
                    <a:pt x="245" y="0"/>
                  </a:cubicBezTo>
                  <a:cubicBezTo>
                    <a:pt x="245" y="0"/>
                    <a:pt x="0" y="241"/>
                    <a:pt x="0" y="42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2955134" y="3465939"/>
              <a:ext cx="925512" cy="2566988"/>
            </a:xfrm>
            <a:custGeom>
              <a:avLst/>
              <a:gdLst/>
              <a:ahLst/>
              <a:cxnLst/>
              <a:rect l="l" t="t" r="r" b="b"/>
              <a:pathLst>
                <a:path w="245" h="682" extrusionOk="0">
                  <a:moveTo>
                    <a:pt x="0" y="0"/>
                  </a:moveTo>
                  <a:cubicBezTo>
                    <a:pt x="0" y="682"/>
                    <a:pt x="0" y="682"/>
                    <a:pt x="0" y="682"/>
                  </a:cubicBezTo>
                  <a:cubicBezTo>
                    <a:pt x="80" y="682"/>
                    <a:pt x="245" y="617"/>
                    <a:pt x="245" y="429"/>
                  </a:cubicBezTo>
                  <a:cubicBezTo>
                    <a:pt x="245" y="241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grpSp>
          <p:nvGrpSpPr>
            <p:cNvPr id="587" name="Google Shape;587;p40"/>
            <p:cNvGrpSpPr/>
            <p:nvPr/>
          </p:nvGrpSpPr>
          <p:grpSpPr>
            <a:xfrm>
              <a:off x="2307434" y="3958064"/>
              <a:ext cx="1296988" cy="1885951"/>
              <a:chOff x="4360863" y="3244850"/>
              <a:chExt cx="1296988" cy="1885951"/>
            </a:xfrm>
          </p:grpSpPr>
          <p:sp>
            <p:nvSpPr>
              <p:cNvPr id="588" name="Google Shape;588;p40"/>
              <p:cNvSpPr/>
              <p:nvPr/>
            </p:nvSpPr>
            <p:spPr>
              <a:xfrm>
                <a:off x="4492625" y="4818063"/>
                <a:ext cx="1033463" cy="312738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7" extrusionOk="0">
                    <a:moveTo>
                      <a:pt x="639" y="0"/>
                    </a:move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5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5"/>
                    </a:lnTo>
                    <a:lnTo>
                      <a:pt x="651" y="24"/>
                    </a:lnTo>
                    <a:lnTo>
                      <a:pt x="639" y="0"/>
                    </a:lnTo>
                    <a:close/>
                  </a:path>
                </a:pathLst>
              </a:custGeom>
              <a:solidFill>
                <a:srgbClr val="FFFFFF">
                  <a:alpha val="9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589" name="Google Shape;589;p40"/>
              <p:cNvSpPr/>
              <p:nvPr/>
            </p:nvSpPr>
            <p:spPr>
              <a:xfrm>
                <a:off x="4360863" y="4452938"/>
                <a:ext cx="1296988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40" extrusionOk="0">
                    <a:moveTo>
                      <a:pt x="408" y="211"/>
                    </a:moveTo>
                    <a:lnTo>
                      <a:pt x="12" y="0"/>
                    </a:lnTo>
                    <a:lnTo>
                      <a:pt x="0" y="24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40"/>
                    </a:lnTo>
                    <a:lnTo>
                      <a:pt x="817" y="24"/>
                    </a:lnTo>
                    <a:lnTo>
                      <a:pt x="805" y="0"/>
                    </a:lnTo>
                    <a:lnTo>
                      <a:pt x="408" y="211"/>
                    </a:lnTo>
                    <a:close/>
                  </a:path>
                </a:pathLst>
              </a:custGeom>
              <a:solidFill>
                <a:srgbClr val="FFFFFF">
                  <a:alpha val="9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590" name="Google Shape;590;p40"/>
              <p:cNvSpPr/>
              <p:nvPr/>
            </p:nvSpPr>
            <p:spPr>
              <a:xfrm>
                <a:off x="4360863" y="4125913"/>
                <a:ext cx="1296988" cy="381000"/>
              </a:xfrm>
              <a:custGeom>
                <a:avLst/>
                <a:gdLst/>
                <a:ahLst/>
                <a:cxnLst/>
                <a:rect l="l" t="t" r="r" b="b"/>
                <a:pathLst>
                  <a:path w="817" h="240" extrusionOk="0">
                    <a:moveTo>
                      <a:pt x="408" y="240"/>
                    </a:moveTo>
                    <a:lnTo>
                      <a:pt x="408" y="240"/>
                    </a:lnTo>
                    <a:lnTo>
                      <a:pt x="408" y="240"/>
                    </a:lnTo>
                    <a:lnTo>
                      <a:pt x="408" y="237"/>
                    </a:lnTo>
                    <a:lnTo>
                      <a:pt x="817" y="21"/>
                    </a:lnTo>
                    <a:lnTo>
                      <a:pt x="805" y="0"/>
                    </a:lnTo>
                    <a:lnTo>
                      <a:pt x="408" y="209"/>
                    </a:lnTo>
                    <a:lnTo>
                      <a:pt x="12" y="0"/>
                    </a:lnTo>
                    <a:lnTo>
                      <a:pt x="0" y="21"/>
                    </a:lnTo>
                    <a:lnTo>
                      <a:pt x="408" y="237"/>
                    </a:lnTo>
                    <a:lnTo>
                      <a:pt x="408" y="240"/>
                    </a:lnTo>
                    <a:close/>
                  </a:path>
                </a:pathLst>
              </a:custGeom>
              <a:solidFill>
                <a:srgbClr val="FFFFFF">
                  <a:alpha val="9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591" name="Google Shape;591;p40"/>
              <p:cNvSpPr/>
              <p:nvPr/>
            </p:nvSpPr>
            <p:spPr>
              <a:xfrm>
                <a:off x="4492625" y="3829050"/>
                <a:ext cx="1033463" cy="312738"/>
              </a:xfrm>
              <a:custGeom>
                <a:avLst/>
                <a:gdLst/>
                <a:ahLst/>
                <a:cxnLst/>
                <a:rect l="l" t="t" r="r" b="b"/>
                <a:pathLst>
                  <a:path w="651" h="197" extrusionOk="0">
                    <a:moveTo>
                      <a:pt x="325" y="197"/>
                    </a:moveTo>
                    <a:lnTo>
                      <a:pt x="325" y="197"/>
                    </a:lnTo>
                    <a:lnTo>
                      <a:pt x="325" y="197"/>
                    </a:lnTo>
                    <a:lnTo>
                      <a:pt x="325" y="197"/>
                    </a:lnTo>
                    <a:lnTo>
                      <a:pt x="651" y="24"/>
                    </a:lnTo>
                    <a:lnTo>
                      <a:pt x="639" y="0"/>
                    </a:lnTo>
                    <a:lnTo>
                      <a:pt x="325" y="166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325" y="197"/>
                    </a:lnTo>
                    <a:lnTo>
                      <a:pt x="325" y="197"/>
                    </a:lnTo>
                    <a:close/>
                  </a:path>
                </a:pathLst>
              </a:custGeom>
              <a:solidFill>
                <a:srgbClr val="FFFFFF">
                  <a:alpha val="9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592" name="Google Shape;592;p40"/>
              <p:cNvSpPr/>
              <p:nvPr/>
            </p:nvSpPr>
            <p:spPr>
              <a:xfrm>
                <a:off x="4684713" y="3549650"/>
                <a:ext cx="649288" cy="211138"/>
              </a:xfrm>
              <a:custGeom>
                <a:avLst/>
                <a:gdLst/>
                <a:ahLst/>
                <a:cxnLst/>
                <a:rect l="l" t="t" r="r" b="b"/>
                <a:pathLst>
                  <a:path w="409" h="133" extrusionOk="0">
                    <a:moveTo>
                      <a:pt x="204" y="133"/>
                    </a:moveTo>
                    <a:lnTo>
                      <a:pt x="204" y="133"/>
                    </a:lnTo>
                    <a:lnTo>
                      <a:pt x="204" y="133"/>
                    </a:lnTo>
                    <a:lnTo>
                      <a:pt x="204" y="131"/>
                    </a:lnTo>
                    <a:lnTo>
                      <a:pt x="409" y="24"/>
                    </a:lnTo>
                    <a:lnTo>
                      <a:pt x="397" y="0"/>
                    </a:lnTo>
                    <a:lnTo>
                      <a:pt x="204" y="102"/>
                    </a:lnTo>
                    <a:lnTo>
                      <a:pt x="12" y="0"/>
                    </a:lnTo>
                    <a:lnTo>
                      <a:pt x="0" y="24"/>
                    </a:lnTo>
                    <a:lnTo>
                      <a:pt x="204" y="131"/>
                    </a:lnTo>
                    <a:lnTo>
                      <a:pt x="204" y="133"/>
                    </a:lnTo>
                    <a:close/>
                  </a:path>
                </a:pathLst>
              </a:custGeom>
              <a:solidFill>
                <a:srgbClr val="FFFFFF">
                  <a:alpha val="9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593" name="Google Shape;593;p40"/>
              <p:cNvSpPr/>
              <p:nvPr/>
            </p:nvSpPr>
            <p:spPr>
              <a:xfrm>
                <a:off x="4772025" y="3244850"/>
                <a:ext cx="474662" cy="161925"/>
              </a:xfrm>
              <a:custGeom>
                <a:avLst/>
                <a:gdLst/>
                <a:ahLst/>
                <a:cxnLst/>
                <a:rect l="l" t="t" r="r" b="b"/>
                <a:pathLst>
                  <a:path w="299" h="102" extrusionOk="0">
                    <a:moveTo>
                      <a:pt x="149" y="102"/>
                    </a:moveTo>
                    <a:lnTo>
                      <a:pt x="299" y="24"/>
                    </a:lnTo>
                    <a:lnTo>
                      <a:pt x="285" y="0"/>
                    </a:lnTo>
                    <a:lnTo>
                      <a:pt x="152" y="71"/>
                    </a:lnTo>
                    <a:lnTo>
                      <a:pt x="12" y="3"/>
                    </a:lnTo>
                    <a:lnTo>
                      <a:pt x="0" y="26"/>
                    </a:lnTo>
                    <a:lnTo>
                      <a:pt x="147" y="97"/>
                    </a:lnTo>
                    <a:lnTo>
                      <a:pt x="149" y="102"/>
                    </a:lnTo>
                    <a:close/>
                  </a:path>
                </a:pathLst>
              </a:custGeom>
              <a:solidFill>
                <a:srgbClr val="FFFFFF">
                  <a:alpha val="902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</p:grpSp>
      <p:sp>
        <p:nvSpPr>
          <p:cNvPr id="594" name="Google Shape;594;p40"/>
          <p:cNvSpPr/>
          <p:nvPr/>
        </p:nvSpPr>
        <p:spPr>
          <a:xfrm rot="-2406832">
            <a:off x="1264642" y="2227029"/>
            <a:ext cx="2562746" cy="2559787"/>
          </a:xfrm>
          <a:prstGeom prst="ellipse">
            <a:avLst/>
          </a:prstGeom>
          <a:solidFill>
            <a:schemeClr val="lt1"/>
          </a:solidFill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95" name="Google Shape;595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10384" y="2593367"/>
            <a:ext cx="1671275" cy="16712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7" name="Group 32"/>
          <p:cNvGrpSpPr/>
          <p:nvPr/>
        </p:nvGrpSpPr>
        <p:grpSpPr>
          <a:xfrm>
            <a:off x="4762160" y="4478461"/>
            <a:ext cx="6999754" cy="1686350"/>
            <a:chOff x="4437550" y="-353292"/>
            <a:chExt cx="7665515" cy="7685641"/>
          </a:xfrm>
          <a:solidFill>
            <a:srgbClr val="EF7F1A"/>
          </a:solidFill>
        </p:grpSpPr>
        <p:sp>
          <p:nvSpPr>
            <p:cNvPr id="38" name="Freeform 15"/>
            <p:cNvSpPr>
              <a:spLocks/>
            </p:cNvSpPr>
            <p:nvPr/>
          </p:nvSpPr>
          <p:spPr bwMode="auto">
            <a:xfrm>
              <a:off x="5979532" y="3302924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11131368" y="540239"/>
              <a:ext cx="470492" cy="429578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4437550" y="1770853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11100654" y="2540196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7591531" y="5867225"/>
              <a:ext cx="334022" cy="304975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10419914" y="5249487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9"/>
            <p:cNvSpPr>
              <a:spLocks/>
            </p:cNvSpPr>
            <p:nvPr/>
          </p:nvSpPr>
          <p:spPr bwMode="auto">
            <a:xfrm>
              <a:off x="5557039" y="-353292"/>
              <a:ext cx="1104631" cy="110831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8878184" y="6106561"/>
              <a:ext cx="1221709" cy="12257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9"/>
            <p:cNvSpPr>
              <a:spLocks/>
            </p:cNvSpPr>
            <p:nvPr/>
          </p:nvSpPr>
          <p:spPr bwMode="auto">
            <a:xfrm>
              <a:off x="4825269" y="5305197"/>
              <a:ext cx="936781" cy="93990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6359237" y="5249487"/>
              <a:ext cx="380909" cy="380909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7356332" y="173005"/>
              <a:ext cx="402210" cy="36723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49" name="Picture 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68" y="6399613"/>
            <a:ext cx="217995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27"/>
          <p:cNvGrpSpPr>
            <a:grpSpLocks noChangeAspect="1"/>
          </p:cNvGrpSpPr>
          <p:nvPr/>
        </p:nvGrpSpPr>
        <p:grpSpPr>
          <a:xfrm flipH="1" flipV="1">
            <a:off x="214957" y="317534"/>
            <a:ext cx="11762085" cy="6524435"/>
            <a:chOff x="2432790" y="730250"/>
            <a:chExt cx="7132330" cy="5365749"/>
          </a:xfrm>
          <a:solidFill>
            <a:schemeClr val="bg1"/>
          </a:solidFill>
        </p:grpSpPr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66" name="Google Shape;266;p84"/>
          <p:cNvCxnSpPr/>
          <p:nvPr/>
        </p:nvCxnSpPr>
        <p:spPr>
          <a:xfrm>
            <a:off x="784651" y="1677681"/>
            <a:ext cx="3065929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" name="Google Shape;267;p84"/>
          <p:cNvSpPr txBox="1"/>
          <p:nvPr/>
        </p:nvSpPr>
        <p:spPr>
          <a:xfrm>
            <a:off x="391265" y="4182"/>
            <a:ext cx="11313626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200"/>
            </a:pPr>
            <a:r>
              <a:rPr lang="ru-RU" sz="2800" b="1" dirty="0">
                <a:solidFill>
                  <a:srgbClr val="002060"/>
                </a:solidFill>
              </a:rPr>
              <a:t>Уровни развития </a:t>
            </a:r>
            <a:r>
              <a:rPr lang="ru-RU" sz="2800" b="1" dirty="0" smtClean="0">
                <a:solidFill>
                  <a:srgbClr val="002060"/>
                </a:solidFill>
              </a:rPr>
              <a:t>университетов</a:t>
            </a:r>
            <a:endParaRPr sz="2000" b="1" i="0" u="none" strike="noStrike" cap="none" dirty="0">
              <a:solidFill>
                <a:srgbClr val="002060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701" y="115413"/>
            <a:ext cx="1743412" cy="173844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820" y="413962"/>
            <a:ext cx="1124464" cy="1124464"/>
          </a:xfrm>
          <a:prstGeom prst="rect">
            <a:avLst/>
          </a:prstGeom>
        </p:spPr>
      </p:pic>
      <p:sp>
        <p:nvSpPr>
          <p:cNvPr id="26" name="Объект 2"/>
          <p:cNvSpPr txBox="1">
            <a:spLocks/>
          </p:cNvSpPr>
          <p:nvPr/>
        </p:nvSpPr>
        <p:spPr>
          <a:xfrm>
            <a:off x="450329" y="662639"/>
            <a:ext cx="9647526" cy="5656216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000" b="1" dirty="0" smtClean="0">
                <a:solidFill>
                  <a:srgbClr val="C00000"/>
                </a:solidFill>
              </a:rPr>
              <a:t>«Университет 3.0</a:t>
            </a:r>
            <a:r>
              <a:rPr lang="ru-RU" sz="2000" b="1" dirty="0" smtClean="0">
                <a:solidFill>
                  <a:srgbClr val="C00000"/>
                </a:solidFill>
              </a:rPr>
              <a:t>»: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endParaRPr lang="ru-RU" sz="2000" b="1" dirty="0" smtClean="0">
              <a:solidFill>
                <a:srgbClr val="C0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институт общества, реализующий наравне с образовательной и исследовательской функциями функцию трансфера технологий и доставки их конечным пользователям</a:t>
            </a:r>
            <a:r>
              <a:rPr lang="ru-RU" sz="2000" dirty="0" smtClean="0"/>
              <a:t>.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эффективный процесс коммерциализации технологии (в том числе за счет отработанной политики работы с интеллектуальной собственностью университета</a:t>
            </a:r>
            <a:r>
              <a:rPr lang="ru-RU" sz="2000" dirty="0" smtClean="0"/>
              <a:t>)</a:t>
            </a:r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 smtClean="0"/>
              <a:t>развита предпринимательская культура, создаются технологические </a:t>
            </a:r>
            <a:r>
              <a:rPr lang="ru-RU" sz="2000" dirty="0" err="1" smtClean="0"/>
              <a:t>стартапы</a:t>
            </a:r>
            <a:r>
              <a:rPr lang="ru-RU" sz="2000" dirty="0" smtClean="0"/>
              <a:t>, на университет регистрируются патенты (которые далее могут продаваться партнерам, либо передаваться отдельные права на основе лицензионных договоров), университет умеет налаживать эффективный диалог с представителями бизнес-сообщества (оперативно реагирует на запросы относительно выпуска новых специалистов, соответствующих ожиданиям рынка, реализует исследования в областях, интересующих представителей индустрии). </a:t>
            </a:r>
            <a:endParaRPr lang="ru-RU" sz="2000" dirty="0"/>
          </a:p>
        </p:txBody>
      </p:sp>
      <p:pic>
        <p:nvPicPr>
          <p:cNvPr id="27" name="Picture 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68" y="6408578"/>
            <a:ext cx="217995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91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27"/>
          <p:cNvGrpSpPr>
            <a:grpSpLocks noChangeAspect="1"/>
          </p:cNvGrpSpPr>
          <p:nvPr/>
        </p:nvGrpSpPr>
        <p:grpSpPr>
          <a:xfrm flipH="1" flipV="1">
            <a:off x="214957" y="317534"/>
            <a:ext cx="11762085" cy="6524435"/>
            <a:chOff x="2432790" y="730250"/>
            <a:chExt cx="7132330" cy="5365749"/>
          </a:xfrm>
          <a:solidFill>
            <a:schemeClr val="bg1"/>
          </a:solidFill>
        </p:grpSpPr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66" name="Google Shape;266;p84"/>
          <p:cNvCxnSpPr/>
          <p:nvPr/>
        </p:nvCxnSpPr>
        <p:spPr>
          <a:xfrm>
            <a:off x="784651" y="1677681"/>
            <a:ext cx="3065929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" name="Google Shape;267;p84"/>
          <p:cNvSpPr txBox="1"/>
          <p:nvPr/>
        </p:nvSpPr>
        <p:spPr>
          <a:xfrm>
            <a:off x="478695" y="111666"/>
            <a:ext cx="11313626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SzPts val="2200"/>
            </a:pPr>
            <a:r>
              <a:rPr lang="ru-RU" sz="2800" b="1" dirty="0">
                <a:solidFill>
                  <a:srgbClr val="002060"/>
                </a:solidFill>
              </a:rPr>
              <a:t>Уровни развития </a:t>
            </a:r>
            <a:r>
              <a:rPr lang="ru-RU" sz="2800" b="1" dirty="0" smtClean="0">
                <a:solidFill>
                  <a:srgbClr val="002060"/>
                </a:solidFill>
              </a:rPr>
              <a:t>университетов</a:t>
            </a:r>
            <a:endParaRPr sz="2000" b="1" i="0" u="none" strike="noStrike" cap="none" dirty="0">
              <a:solidFill>
                <a:srgbClr val="002060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701" y="115413"/>
            <a:ext cx="1743412" cy="173844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6820" y="413962"/>
            <a:ext cx="1124464" cy="1124464"/>
          </a:xfrm>
          <a:prstGeom prst="rect">
            <a:avLst/>
          </a:prstGeom>
        </p:spPr>
      </p:pic>
      <p:sp>
        <p:nvSpPr>
          <p:cNvPr id="27" name="Объект 2"/>
          <p:cNvSpPr txBox="1">
            <a:spLocks/>
          </p:cNvSpPr>
          <p:nvPr/>
        </p:nvSpPr>
        <p:spPr>
          <a:xfrm>
            <a:off x="1569723" y="1821591"/>
            <a:ext cx="8596668" cy="4447693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2400" b="1" dirty="0" smtClean="0">
                <a:solidFill>
                  <a:srgbClr val="C00000"/>
                </a:solidFill>
              </a:rPr>
              <a:t>«Университет 4.0»: </a:t>
            </a:r>
            <a:r>
              <a:rPr lang="ru-RU" sz="2400" dirty="0" smtClean="0"/>
              <a:t>институт общества, реализующий функцию поставщика знаний о будущем. </a:t>
            </a:r>
          </a:p>
          <a:p>
            <a:endParaRPr lang="ru-RU" sz="2400" dirty="0" smtClean="0"/>
          </a:p>
          <a:p>
            <a:r>
              <a:rPr lang="ru-RU" sz="2400" dirty="0" smtClean="0"/>
              <a:t>«Университет 4.0» становится лидером развития высокотехнологичных отраслей. </a:t>
            </a:r>
          </a:p>
          <a:p>
            <a:endParaRPr lang="ru-RU" sz="2400" dirty="0" smtClean="0"/>
          </a:p>
          <a:p>
            <a:r>
              <a:rPr lang="ru-RU" sz="2400" dirty="0" smtClean="0"/>
              <a:t>«Университет 4.0» способен максимально эффективно проявлять функцию капитализации собственных знаний.</a:t>
            </a:r>
            <a:endParaRPr lang="ru-RU" sz="2400" dirty="0"/>
          </a:p>
        </p:txBody>
      </p:sp>
      <p:pic>
        <p:nvPicPr>
          <p:cNvPr id="26" name="Picture 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68" y="6399613"/>
            <a:ext cx="217995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2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27"/>
          <p:cNvGrpSpPr>
            <a:grpSpLocks noChangeAspect="1"/>
          </p:cNvGrpSpPr>
          <p:nvPr/>
        </p:nvGrpSpPr>
        <p:grpSpPr>
          <a:xfrm flipH="1" flipV="1">
            <a:off x="214957" y="317534"/>
            <a:ext cx="11762085" cy="6524435"/>
            <a:chOff x="2432790" y="730250"/>
            <a:chExt cx="7132330" cy="5365749"/>
          </a:xfrm>
          <a:solidFill>
            <a:schemeClr val="bg1"/>
          </a:solidFill>
        </p:grpSpPr>
        <p:sp>
          <p:nvSpPr>
            <p:cNvPr id="38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266" name="Google Shape;266;p84"/>
          <p:cNvCxnSpPr/>
          <p:nvPr/>
        </p:nvCxnSpPr>
        <p:spPr>
          <a:xfrm>
            <a:off x="784651" y="1677681"/>
            <a:ext cx="3065929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7" name="Google Shape;267;p84"/>
          <p:cNvSpPr txBox="1"/>
          <p:nvPr/>
        </p:nvSpPr>
        <p:spPr>
          <a:xfrm>
            <a:off x="663416" y="148141"/>
            <a:ext cx="11313626" cy="74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800" b="1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Предпосылки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для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формирования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университета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нового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800" b="1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поколения</a:t>
            </a:r>
            <a:r>
              <a:rPr lang="en-US" sz="2800" b="1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endParaRPr sz="2800" b="1" i="0" u="none" strike="noStrike" cap="none" dirty="0">
              <a:solidFill>
                <a:srgbClr val="002060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b="1" i="0" u="none" strike="noStrike" cap="none" dirty="0">
              <a:solidFill>
                <a:srgbClr val="002060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</a:pPr>
            <a:endParaRPr sz="2000" b="1" i="0" u="none" strike="noStrike" cap="none" dirty="0">
              <a:solidFill>
                <a:srgbClr val="002060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</p:txBody>
      </p:sp>
      <p:sp>
        <p:nvSpPr>
          <p:cNvPr id="268" name="Google Shape;268;p84"/>
          <p:cNvSpPr txBox="1"/>
          <p:nvPr/>
        </p:nvSpPr>
        <p:spPr>
          <a:xfrm>
            <a:off x="1142374" y="1305691"/>
            <a:ext cx="5435400" cy="2818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lang="en-US" sz="2800" i="0" u="none" strike="noStrike" cap="none" dirty="0" err="1">
                <a:solidFill>
                  <a:srgbClr val="002060"/>
                </a:solidFill>
                <a:latin typeface="+mn-lt"/>
                <a:ea typeface="Open Sans"/>
                <a:cs typeface="Times New Roman" panose="02020603050405020304" pitchFamily="18" charset="0"/>
                <a:sym typeface="Open Sans"/>
              </a:rPr>
              <a:t>Научно-технологический</a:t>
            </a:r>
            <a:r>
              <a:rPr lang="en-US" sz="2800" i="0" u="none" strike="noStrike" cap="none" dirty="0">
                <a:solidFill>
                  <a:srgbClr val="002060"/>
                </a:solidFill>
                <a:latin typeface="+mn-lt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i="0" u="none" strike="noStrike" cap="none" dirty="0" err="1">
                <a:solidFill>
                  <a:srgbClr val="002060"/>
                </a:solidFill>
                <a:latin typeface="+mn-lt"/>
                <a:ea typeface="Open Sans"/>
                <a:cs typeface="Times New Roman" panose="02020603050405020304" pitchFamily="18" charset="0"/>
                <a:sym typeface="Open Sans"/>
              </a:rPr>
              <a:t>прорыв</a:t>
            </a:r>
            <a:r>
              <a:rPr lang="en-US" sz="2800" i="0" u="none" strike="noStrike" cap="none" dirty="0">
                <a:solidFill>
                  <a:srgbClr val="002060"/>
                </a:solidFill>
                <a:latin typeface="+mn-lt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ru-RU" sz="2800" i="0" u="none" strike="noStrike" cap="none" dirty="0" smtClean="0">
                <a:solidFill>
                  <a:srgbClr val="002060"/>
                </a:solidFill>
                <a:latin typeface="+mn-lt"/>
                <a:ea typeface="Open Sans"/>
                <a:cs typeface="Times New Roman" panose="02020603050405020304" pitchFamily="18" charset="0"/>
                <a:sym typeface="Open Sans"/>
              </a:rPr>
              <a:t>страны</a:t>
            </a:r>
            <a:r>
              <a:rPr lang="en-US" sz="2800" i="0" u="none" strike="noStrike" cap="none" dirty="0" smtClean="0">
                <a:solidFill>
                  <a:srgbClr val="002060"/>
                </a:solidFill>
                <a:latin typeface="+mn-lt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i="0" u="none" strike="noStrike" cap="none" dirty="0" err="1">
                <a:solidFill>
                  <a:srgbClr val="002060"/>
                </a:solidFill>
                <a:latin typeface="+mn-lt"/>
                <a:ea typeface="Open Sans"/>
                <a:cs typeface="Times New Roman" panose="02020603050405020304" pitchFamily="18" charset="0"/>
                <a:sym typeface="Open Sans"/>
              </a:rPr>
              <a:t>невозможен</a:t>
            </a:r>
            <a:r>
              <a:rPr lang="en-US" sz="2800" i="0" u="none" strike="noStrike" cap="none" dirty="0">
                <a:solidFill>
                  <a:srgbClr val="002060"/>
                </a:solidFill>
                <a:latin typeface="+mn-lt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i="0" u="none" strike="noStrike" cap="none" dirty="0" err="1">
                <a:solidFill>
                  <a:srgbClr val="002060"/>
                </a:solidFill>
                <a:latin typeface="+mn-lt"/>
                <a:ea typeface="Open Sans"/>
                <a:cs typeface="Times New Roman" panose="02020603050405020304" pitchFamily="18" charset="0"/>
                <a:sym typeface="Open Sans"/>
              </a:rPr>
              <a:t>без</a:t>
            </a:r>
            <a:r>
              <a:rPr lang="en-US" sz="2800" i="0" u="none" strike="noStrike" cap="none" dirty="0">
                <a:solidFill>
                  <a:srgbClr val="002060"/>
                </a:solidFill>
                <a:latin typeface="+mn-lt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i="0" u="none" strike="noStrike" cap="none" dirty="0" err="1">
                <a:solidFill>
                  <a:srgbClr val="002060"/>
                </a:solidFill>
                <a:latin typeface="+mn-lt"/>
                <a:ea typeface="Open Sans"/>
                <a:cs typeface="Times New Roman" panose="02020603050405020304" pitchFamily="18" charset="0"/>
                <a:sym typeface="Open Sans"/>
              </a:rPr>
              <a:t>трансформации</a:t>
            </a:r>
            <a:r>
              <a:rPr lang="en-US" sz="2800" i="0" u="none" strike="noStrike" cap="none" dirty="0">
                <a:solidFill>
                  <a:srgbClr val="002060"/>
                </a:solidFill>
                <a:latin typeface="+mn-lt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r>
              <a:rPr lang="en-US" sz="2800" i="0" u="none" strike="noStrike" cap="none" dirty="0" err="1">
                <a:solidFill>
                  <a:srgbClr val="002060"/>
                </a:solidFill>
                <a:latin typeface="+mn-lt"/>
                <a:ea typeface="Open Sans"/>
                <a:cs typeface="Times New Roman" panose="02020603050405020304" pitchFamily="18" charset="0"/>
                <a:sym typeface="Open Sans"/>
              </a:rPr>
              <a:t>университетов</a:t>
            </a:r>
            <a:r>
              <a:rPr lang="en-US" sz="2800" i="0" u="none" strike="noStrike" cap="none" dirty="0">
                <a:solidFill>
                  <a:srgbClr val="002060"/>
                </a:solidFill>
                <a:latin typeface="+mn-lt"/>
                <a:ea typeface="Open Sans"/>
                <a:cs typeface="Times New Roman" panose="02020603050405020304" pitchFamily="18" charset="0"/>
                <a:sym typeface="Open Sans"/>
              </a:rPr>
              <a:t> </a:t>
            </a:r>
            <a:endParaRPr sz="2800" i="0" u="none" strike="noStrike" cap="none" dirty="0">
              <a:solidFill>
                <a:srgbClr val="002060"/>
              </a:solidFill>
              <a:latin typeface="+mn-lt"/>
              <a:ea typeface="Open Sans"/>
              <a:cs typeface="Times New Roman" panose="02020603050405020304" pitchFamily="18" charset="0"/>
              <a:sym typeface="Open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2800" i="0" u="none" strike="noStrike" cap="none" dirty="0">
              <a:solidFill>
                <a:srgbClr val="002060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endParaRPr sz="2800" i="0" u="none" strike="noStrike" cap="none" dirty="0">
              <a:solidFill>
                <a:srgbClr val="002060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</p:txBody>
      </p:sp>
      <p:grpSp>
        <p:nvGrpSpPr>
          <p:cNvPr id="269" name="Google Shape;269;p84"/>
          <p:cNvGrpSpPr/>
          <p:nvPr/>
        </p:nvGrpSpPr>
        <p:grpSpPr>
          <a:xfrm>
            <a:off x="8631114" y="1295438"/>
            <a:ext cx="2808009" cy="3349015"/>
            <a:chOff x="3580000" y="1720540"/>
            <a:chExt cx="4225926" cy="5141912"/>
          </a:xfrm>
        </p:grpSpPr>
        <p:sp>
          <p:nvSpPr>
            <p:cNvPr id="270" name="Google Shape;270;p84"/>
            <p:cNvSpPr/>
            <p:nvPr/>
          </p:nvSpPr>
          <p:spPr>
            <a:xfrm>
              <a:off x="4984552" y="1969845"/>
              <a:ext cx="7794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endParaRPr sz="4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71" name="Google Shape;271;p84"/>
            <p:cNvSpPr/>
            <p:nvPr/>
          </p:nvSpPr>
          <p:spPr>
            <a:xfrm>
              <a:off x="5692294" y="5433880"/>
              <a:ext cx="6462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en-US" sz="4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J</a:t>
              </a:r>
              <a:endParaRPr sz="4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72" name="Google Shape;272;p84"/>
            <p:cNvSpPr/>
            <p:nvPr/>
          </p:nvSpPr>
          <p:spPr>
            <a:xfrm>
              <a:off x="6165574" y="3617066"/>
              <a:ext cx="6801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en-US" sz="4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i</a:t>
              </a:r>
              <a:endParaRPr sz="4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73" name="Google Shape;273;p84"/>
            <p:cNvSpPr/>
            <p:nvPr/>
          </p:nvSpPr>
          <p:spPr>
            <a:xfrm>
              <a:off x="6595051" y="2103519"/>
              <a:ext cx="607800" cy="83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800"/>
                <a:buFont typeface="Arial"/>
                <a:buNone/>
              </a:pPr>
              <a:r>
                <a:rPr lang="en-US" sz="4800" b="0" i="0" u="none" strike="noStrike" cap="non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s</a:t>
              </a:r>
              <a:endParaRPr sz="48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74" name="Google Shape;274;p84"/>
            <p:cNvSpPr/>
            <p:nvPr/>
          </p:nvSpPr>
          <p:spPr>
            <a:xfrm>
              <a:off x="5606886" y="6141767"/>
              <a:ext cx="8172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Price Tag</a:t>
              </a:r>
              <a:endParaRPr sz="16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75" name="Google Shape;275;p84"/>
            <p:cNvSpPr/>
            <p:nvPr/>
          </p:nvSpPr>
          <p:spPr>
            <a:xfrm>
              <a:off x="6115580" y="4344113"/>
              <a:ext cx="873000" cy="24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chemeClr val="lt1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Trolly Boy</a:t>
              </a:r>
              <a:endParaRPr sz="1600" b="0" i="0" u="none" strike="noStrike" cap="none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grpSp>
          <p:nvGrpSpPr>
            <p:cNvPr id="276" name="Google Shape;276;p84"/>
            <p:cNvGrpSpPr/>
            <p:nvPr/>
          </p:nvGrpSpPr>
          <p:grpSpPr>
            <a:xfrm>
              <a:off x="3580000" y="1720540"/>
              <a:ext cx="4225926" cy="5141912"/>
              <a:chOff x="5328117" y="1745254"/>
              <a:chExt cx="4225926" cy="5141912"/>
            </a:xfrm>
          </p:grpSpPr>
          <p:sp>
            <p:nvSpPr>
              <p:cNvPr id="277" name="Google Shape;277;p84"/>
              <p:cNvSpPr/>
              <p:nvPr/>
            </p:nvSpPr>
            <p:spPr>
              <a:xfrm>
                <a:off x="5636585" y="1745254"/>
                <a:ext cx="2609850" cy="1939925"/>
              </a:xfrm>
              <a:custGeom>
                <a:avLst/>
                <a:gdLst/>
                <a:ahLst/>
                <a:cxnLst/>
                <a:rect l="l" t="t" r="r" b="b"/>
                <a:pathLst>
                  <a:path w="886" h="659" extrusionOk="0">
                    <a:moveTo>
                      <a:pt x="820" y="261"/>
                    </a:moveTo>
                    <a:cubicBezTo>
                      <a:pt x="781" y="255"/>
                      <a:pt x="777" y="277"/>
                      <a:pt x="750" y="290"/>
                    </a:cubicBezTo>
                    <a:cubicBezTo>
                      <a:pt x="737" y="296"/>
                      <a:pt x="726" y="287"/>
                      <a:pt x="724" y="251"/>
                    </a:cubicBezTo>
                    <a:cubicBezTo>
                      <a:pt x="723" y="251"/>
                      <a:pt x="723" y="251"/>
                      <a:pt x="723" y="251"/>
                    </a:cubicBezTo>
                    <a:cubicBezTo>
                      <a:pt x="723" y="5"/>
                      <a:pt x="723" y="5"/>
                      <a:pt x="723" y="5"/>
                    </a:cubicBezTo>
                    <a:cubicBezTo>
                      <a:pt x="697" y="1"/>
                      <a:pt x="671" y="0"/>
                      <a:pt x="644" y="0"/>
                    </a:cubicBezTo>
                    <a:cubicBezTo>
                      <a:pt x="416" y="0"/>
                      <a:pt x="259" y="60"/>
                      <a:pt x="148" y="189"/>
                    </a:cubicBezTo>
                    <a:cubicBezTo>
                      <a:pt x="36" y="319"/>
                      <a:pt x="16" y="497"/>
                      <a:pt x="7" y="573"/>
                    </a:cubicBezTo>
                    <a:cubicBezTo>
                      <a:pt x="7" y="578"/>
                      <a:pt x="6" y="583"/>
                      <a:pt x="6" y="586"/>
                    </a:cubicBezTo>
                    <a:cubicBezTo>
                      <a:pt x="2" y="616"/>
                      <a:pt x="0" y="640"/>
                      <a:pt x="0" y="659"/>
                    </a:cubicBezTo>
                    <a:cubicBezTo>
                      <a:pt x="175" y="659"/>
                      <a:pt x="175" y="659"/>
                      <a:pt x="175" y="659"/>
                    </a:cubicBezTo>
                    <a:cubicBezTo>
                      <a:pt x="175" y="659"/>
                      <a:pt x="175" y="659"/>
                      <a:pt x="175" y="659"/>
                    </a:cubicBezTo>
                    <a:cubicBezTo>
                      <a:pt x="211" y="656"/>
                      <a:pt x="220" y="645"/>
                      <a:pt x="214" y="632"/>
                    </a:cubicBezTo>
                    <a:cubicBezTo>
                      <a:pt x="202" y="605"/>
                      <a:pt x="179" y="601"/>
                      <a:pt x="185" y="563"/>
                    </a:cubicBezTo>
                    <a:cubicBezTo>
                      <a:pt x="195" y="496"/>
                      <a:pt x="301" y="496"/>
                      <a:pt x="311" y="563"/>
                    </a:cubicBezTo>
                    <a:cubicBezTo>
                      <a:pt x="317" y="601"/>
                      <a:pt x="295" y="605"/>
                      <a:pt x="282" y="632"/>
                    </a:cubicBezTo>
                    <a:cubicBezTo>
                      <a:pt x="276" y="647"/>
                      <a:pt x="287" y="659"/>
                      <a:pt x="336" y="659"/>
                    </a:cubicBezTo>
                    <a:cubicBezTo>
                      <a:pt x="723" y="659"/>
                      <a:pt x="723" y="659"/>
                      <a:pt x="723" y="659"/>
                    </a:cubicBezTo>
                    <a:cubicBezTo>
                      <a:pt x="723" y="412"/>
                      <a:pt x="723" y="412"/>
                      <a:pt x="723" y="412"/>
                    </a:cubicBezTo>
                    <a:cubicBezTo>
                      <a:pt x="723" y="363"/>
                      <a:pt x="735" y="352"/>
                      <a:pt x="750" y="358"/>
                    </a:cubicBezTo>
                    <a:cubicBezTo>
                      <a:pt x="777" y="370"/>
                      <a:pt x="781" y="393"/>
                      <a:pt x="820" y="387"/>
                    </a:cubicBezTo>
                    <a:cubicBezTo>
                      <a:pt x="886" y="377"/>
                      <a:pt x="886" y="271"/>
                      <a:pt x="820" y="26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78" name="Google Shape;278;p84"/>
              <p:cNvSpPr/>
              <p:nvPr/>
            </p:nvSpPr>
            <p:spPr>
              <a:xfrm>
                <a:off x="5696417" y="4878979"/>
                <a:ext cx="3819526" cy="2008187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682" extrusionOk="0">
                    <a:moveTo>
                      <a:pt x="424" y="682"/>
                    </a:moveTo>
                    <a:cubicBezTo>
                      <a:pt x="1297" y="682"/>
                      <a:pt x="1297" y="682"/>
                      <a:pt x="1297" y="682"/>
                    </a:cubicBezTo>
                    <a:cubicBezTo>
                      <a:pt x="1254" y="649"/>
                      <a:pt x="1161" y="573"/>
                      <a:pt x="1128" y="516"/>
                    </a:cubicBezTo>
                    <a:cubicBezTo>
                      <a:pt x="1102" y="473"/>
                      <a:pt x="1020" y="321"/>
                      <a:pt x="1040" y="198"/>
                    </a:cubicBezTo>
                    <a:cubicBezTo>
                      <a:pt x="1042" y="185"/>
                      <a:pt x="1045" y="173"/>
                      <a:pt x="1048" y="162"/>
                    </a:cubicBezTo>
                    <a:cubicBezTo>
                      <a:pt x="782" y="162"/>
                      <a:pt x="782" y="162"/>
                      <a:pt x="782" y="162"/>
                    </a:cubicBezTo>
                    <a:cubicBezTo>
                      <a:pt x="733" y="162"/>
                      <a:pt x="722" y="150"/>
                      <a:pt x="728" y="136"/>
                    </a:cubicBezTo>
                    <a:cubicBezTo>
                      <a:pt x="741" y="108"/>
                      <a:pt x="763" y="105"/>
                      <a:pt x="757" y="66"/>
                    </a:cubicBezTo>
                    <a:cubicBezTo>
                      <a:pt x="747" y="0"/>
                      <a:pt x="641" y="0"/>
                      <a:pt x="631" y="66"/>
                    </a:cubicBezTo>
                    <a:cubicBezTo>
                      <a:pt x="625" y="105"/>
                      <a:pt x="648" y="108"/>
                      <a:pt x="660" y="136"/>
                    </a:cubicBezTo>
                    <a:cubicBezTo>
                      <a:pt x="666" y="149"/>
                      <a:pt x="657" y="159"/>
                      <a:pt x="621" y="162"/>
                    </a:cubicBezTo>
                    <a:cubicBezTo>
                      <a:pt x="621" y="162"/>
                      <a:pt x="621" y="162"/>
                      <a:pt x="621" y="162"/>
                    </a:cubicBezTo>
                    <a:cubicBezTo>
                      <a:pt x="539" y="162"/>
                      <a:pt x="539" y="162"/>
                      <a:pt x="539" y="162"/>
                    </a:cubicBezTo>
                    <a:cubicBezTo>
                      <a:pt x="308" y="162"/>
                      <a:pt x="308" y="162"/>
                      <a:pt x="308" y="162"/>
                    </a:cubicBezTo>
                    <a:cubicBezTo>
                      <a:pt x="308" y="163"/>
                      <a:pt x="308" y="163"/>
                      <a:pt x="308" y="163"/>
                    </a:cubicBezTo>
                    <a:cubicBezTo>
                      <a:pt x="273" y="165"/>
                      <a:pt x="264" y="176"/>
                      <a:pt x="270" y="189"/>
                    </a:cubicBezTo>
                    <a:cubicBezTo>
                      <a:pt x="282" y="216"/>
                      <a:pt x="305" y="220"/>
                      <a:pt x="299" y="259"/>
                    </a:cubicBezTo>
                    <a:cubicBezTo>
                      <a:pt x="288" y="325"/>
                      <a:pt x="183" y="325"/>
                      <a:pt x="173" y="259"/>
                    </a:cubicBezTo>
                    <a:cubicBezTo>
                      <a:pt x="167" y="220"/>
                      <a:pt x="189" y="216"/>
                      <a:pt x="202" y="189"/>
                    </a:cubicBezTo>
                    <a:cubicBezTo>
                      <a:pt x="208" y="174"/>
                      <a:pt x="197" y="162"/>
                      <a:pt x="147" y="162"/>
                    </a:cubicBezTo>
                    <a:cubicBezTo>
                      <a:pt x="0" y="162"/>
                      <a:pt x="0" y="162"/>
                      <a:pt x="0" y="162"/>
                    </a:cubicBezTo>
                    <a:cubicBezTo>
                      <a:pt x="8" y="173"/>
                      <a:pt x="8" y="173"/>
                      <a:pt x="8" y="173"/>
                    </a:cubicBezTo>
                    <a:cubicBezTo>
                      <a:pt x="6" y="193"/>
                      <a:pt x="5" y="227"/>
                      <a:pt x="28" y="249"/>
                    </a:cubicBezTo>
                    <a:cubicBezTo>
                      <a:pt x="30" y="252"/>
                      <a:pt x="33" y="254"/>
                      <a:pt x="35" y="256"/>
                    </a:cubicBezTo>
                    <a:cubicBezTo>
                      <a:pt x="50" y="271"/>
                      <a:pt x="50" y="271"/>
                      <a:pt x="45" y="288"/>
                    </a:cubicBezTo>
                    <a:cubicBezTo>
                      <a:pt x="7" y="403"/>
                      <a:pt x="55" y="452"/>
                      <a:pt x="103" y="473"/>
                    </a:cubicBezTo>
                    <a:cubicBezTo>
                      <a:pt x="130" y="485"/>
                      <a:pt x="163" y="491"/>
                      <a:pt x="202" y="491"/>
                    </a:cubicBezTo>
                    <a:cubicBezTo>
                      <a:pt x="246" y="491"/>
                      <a:pt x="289" y="484"/>
                      <a:pt x="323" y="478"/>
                    </a:cubicBezTo>
                    <a:cubicBezTo>
                      <a:pt x="337" y="476"/>
                      <a:pt x="349" y="474"/>
                      <a:pt x="358" y="473"/>
                    </a:cubicBezTo>
                    <a:cubicBezTo>
                      <a:pt x="372" y="471"/>
                      <a:pt x="383" y="469"/>
                      <a:pt x="392" y="468"/>
                    </a:cubicBezTo>
                    <a:cubicBezTo>
                      <a:pt x="394" y="467"/>
                      <a:pt x="395" y="467"/>
                      <a:pt x="396" y="467"/>
                    </a:cubicBezTo>
                    <a:cubicBezTo>
                      <a:pt x="402" y="498"/>
                      <a:pt x="417" y="548"/>
                      <a:pt x="431" y="571"/>
                    </a:cubicBezTo>
                    <a:cubicBezTo>
                      <a:pt x="442" y="589"/>
                      <a:pt x="446" y="613"/>
                      <a:pt x="441" y="633"/>
                    </a:cubicBezTo>
                    <a:cubicBezTo>
                      <a:pt x="437" y="647"/>
                      <a:pt x="430" y="666"/>
                      <a:pt x="424" y="682"/>
                    </a:cubicBezTo>
                    <a:close/>
                  </a:path>
                </a:pathLst>
              </a:custGeom>
              <a:solidFill>
                <a:srgbClr val="A5A5A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79" name="Google Shape;279;p84"/>
              <p:cNvSpPr/>
              <p:nvPr/>
            </p:nvSpPr>
            <p:spPr>
              <a:xfrm>
                <a:off x="6804492" y="3685179"/>
                <a:ext cx="2720974" cy="1671637"/>
              </a:xfrm>
              <a:custGeom>
                <a:avLst/>
                <a:gdLst/>
                <a:ahLst/>
                <a:cxnLst/>
                <a:rect l="l" t="t" r="r" b="b"/>
                <a:pathLst>
                  <a:path w="924" h="568" extrusionOk="0">
                    <a:moveTo>
                      <a:pt x="821" y="0"/>
                    </a:moveTo>
                    <a:cubicBezTo>
                      <a:pt x="821" y="0"/>
                      <a:pt x="821" y="0"/>
                      <a:pt x="821" y="0"/>
                    </a:cubicBezTo>
                    <a:cubicBezTo>
                      <a:pt x="785" y="3"/>
                      <a:pt x="777" y="14"/>
                      <a:pt x="782" y="27"/>
                    </a:cubicBezTo>
                    <a:cubicBezTo>
                      <a:pt x="795" y="54"/>
                      <a:pt x="817" y="58"/>
                      <a:pt x="811" y="96"/>
                    </a:cubicBezTo>
                    <a:cubicBezTo>
                      <a:pt x="801" y="163"/>
                      <a:pt x="696" y="163"/>
                      <a:pt x="685" y="96"/>
                    </a:cubicBezTo>
                    <a:cubicBezTo>
                      <a:pt x="679" y="58"/>
                      <a:pt x="702" y="54"/>
                      <a:pt x="714" y="27"/>
                    </a:cubicBezTo>
                    <a:cubicBezTo>
                      <a:pt x="721" y="12"/>
                      <a:pt x="709" y="0"/>
                      <a:pt x="660" y="0"/>
                    </a:cubicBezTo>
                    <a:cubicBezTo>
                      <a:pt x="333" y="0"/>
                      <a:pt x="333" y="0"/>
                      <a:pt x="333" y="0"/>
                    </a:cubicBezTo>
                    <a:cubicBezTo>
                      <a:pt x="163" y="0"/>
                      <a:pt x="163" y="0"/>
                      <a:pt x="163" y="0"/>
                    </a:cubicBezTo>
                    <a:cubicBezTo>
                      <a:pt x="163" y="194"/>
                      <a:pt x="163" y="194"/>
                      <a:pt x="163" y="194"/>
                    </a:cubicBezTo>
                    <a:cubicBezTo>
                      <a:pt x="163" y="243"/>
                      <a:pt x="151" y="255"/>
                      <a:pt x="136" y="248"/>
                    </a:cubicBezTo>
                    <a:cubicBezTo>
                      <a:pt x="109" y="236"/>
                      <a:pt x="105" y="213"/>
                      <a:pt x="66" y="219"/>
                    </a:cubicBezTo>
                    <a:cubicBezTo>
                      <a:pt x="0" y="230"/>
                      <a:pt x="0" y="335"/>
                      <a:pt x="66" y="345"/>
                    </a:cubicBezTo>
                    <a:cubicBezTo>
                      <a:pt x="105" y="351"/>
                      <a:pt x="109" y="329"/>
                      <a:pt x="136" y="317"/>
                    </a:cubicBezTo>
                    <a:cubicBezTo>
                      <a:pt x="149" y="311"/>
                      <a:pt x="160" y="319"/>
                      <a:pt x="162" y="355"/>
                    </a:cubicBezTo>
                    <a:cubicBezTo>
                      <a:pt x="163" y="355"/>
                      <a:pt x="163" y="355"/>
                      <a:pt x="163" y="355"/>
                    </a:cubicBezTo>
                    <a:cubicBezTo>
                      <a:pt x="163" y="568"/>
                      <a:pt x="163" y="568"/>
                      <a:pt x="163" y="568"/>
                    </a:cubicBezTo>
                    <a:cubicBezTo>
                      <a:pt x="245" y="568"/>
                      <a:pt x="245" y="568"/>
                      <a:pt x="245" y="568"/>
                    </a:cubicBezTo>
                    <a:cubicBezTo>
                      <a:pt x="245" y="568"/>
                      <a:pt x="245" y="568"/>
                      <a:pt x="245" y="568"/>
                    </a:cubicBezTo>
                    <a:cubicBezTo>
                      <a:pt x="281" y="565"/>
                      <a:pt x="290" y="555"/>
                      <a:pt x="284" y="542"/>
                    </a:cubicBezTo>
                    <a:cubicBezTo>
                      <a:pt x="272" y="514"/>
                      <a:pt x="249" y="511"/>
                      <a:pt x="255" y="472"/>
                    </a:cubicBezTo>
                    <a:cubicBezTo>
                      <a:pt x="265" y="406"/>
                      <a:pt x="371" y="406"/>
                      <a:pt x="381" y="472"/>
                    </a:cubicBezTo>
                    <a:cubicBezTo>
                      <a:pt x="387" y="511"/>
                      <a:pt x="365" y="514"/>
                      <a:pt x="352" y="542"/>
                    </a:cubicBezTo>
                    <a:cubicBezTo>
                      <a:pt x="346" y="556"/>
                      <a:pt x="357" y="568"/>
                      <a:pt x="406" y="568"/>
                    </a:cubicBezTo>
                    <a:cubicBezTo>
                      <a:pt x="672" y="568"/>
                      <a:pt x="672" y="568"/>
                      <a:pt x="672" y="568"/>
                    </a:cubicBezTo>
                    <a:cubicBezTo>
                      <a:pt x="685" y="529"/>
                      <a:pt x="705" y="505"/>
                      <a:pt x="730" y="477"/>
                    </a:cubicBezTo>
                    <a:cubicBezTo>
                      <a:pt x="751" y="453"/>
                      <a:pt x="775" y="425"/>
                      <a:pt x="797" y="385"/>
                    </a:cubicBezTo>
                    <a:cubicBezTo>
                      <a:pt x="851" y="285"/>
                      <a:pt x="905" y="173"/>
                      <a:pt x="924" y="0"/>
                    </a:cubicBezTo>
                    <a:lnTo>
                      <a:pt x="821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80" name="Google Shape;280;p84"/>
              <p:cNvSpPr/>
              <p:nvPr/>
            </p:nvSpPr>
            <p:spPr>
              <a:xfrm>
                <a:off x="5328117" y="3205754"/>
                <a:ext cx="1955800" cy="2630488"/>
              </a:xfrm>
              <a:custGeom>
                <a:avLst/>
                <a:gdLst/>
                <a:ahLst/>
                <a:cxnLst/>
                <a:rect l="l" t="t" r="r" b="b"/>
                <a:pathLst>
                  <a:path w="664" h="894" extrusionOk="0">
                    <a:moveTo>
                      <a:pt x="567" y="382"/>
                    </a:moveTo>
                    <a:cubicBezTo>
                      <a:pt x="606" y="376"/>
                      <a:pt x="610" y="399"/>
                      <a:pt x="637" y="411"/>
                    </a:cubicBezTo>
                    <a:cubicBezTo>
                      <a:pt x="652" y="418"/>
                      <a:pt x="664" y="406"/>
                      <a:pt x="664" y="357"/>
                    </a:cubicBezTo>
                    <a:cubicBezTo>
                      <a:pt x="664" y="163"/>
                      <a:pt x="664" y="163"/>
                      <a:pt x="664" y="163"/>
                    </a:cubicBezTo>
                    <a:cubicBezTo>
                      <a:pt x="447" y="163"/>
                      <a:pt x="447" y="163"/>
                      <a:pt x="447" y="163"/>
                    </a:cubicBezTo>
                    <a:cubicBezTo>
                      <a:pt x="398" y="163"/>
                      <a:pt x="387" y="151"/>
                      <a:pt x="393" y="136"/>
                    </a:cubicBezTo>
                    <a:cubicBezTo>
                      <a:pt x="406" y="109"/>
                      <a:pt x="428" y="105"/>
                      <a:pt x="422" y="67"/>
                    </a:cubicBezTo>
                    <a:cubicBezTo>
                      <a:pt x="412" y="0"/>
                      <a:pt x="306" y="0"/>
                      <a:pt x="296" y="67"/>
                    </a:cubicBezTo>
                    <a:cubicBezTo>
                      <a:pt x="290" y="105"/>
                      <a:pt x="313" y="109"/>
                      <a:pt x="325" y="136"/>
                    </a:cubicBezTo>
                    <a:cubicBezTo>
                      <a:pt x="331" y="149"/>
                      <a:pt x="322" y="160"/>
                      <a:pt x="286" y="163"/>
                    </a:cubicBezTo>
                    <a:cubicBezTo>
                      <a:pt x="286" y="163"/>
                      <a:pt x="286" y="163"/>
                      <a:pt x="286" y="163"/>
                    </a:cubicBezTo>
                    <a:cubicBezTo>
                      <a:pt x="111" y="163"/>
                      <a:pt x="111" y="163"/>
                      <a:pt x="111" y="163"/>
                    </a:cubicBezTo>
                    <a:cubicBezTo>
                      <a:pt x="111" y="192"/>
                      <a:pt x="116" y="212"/>
                      <a:pt x="130" y="225"/>
                    </a:cubicBezTo>
                    <a:cubicBezTo>
                      <a:pt x="150" y="245"/>
                      <a:pt x="151" y="263"/>
                      <a:pt x="135" y="285"/>
                    </a:cubicBezTo>
                    <a:cubicBezTo>
                      <a:pt x="98" y="338"/>
                      <a:pt x="43" y="437"/>
                      <a:pt x="29" y="465"/>
                    </a:cubicBezTo>
                    <a:cubicBezTo>
                      <a:pt x="19" y="486"/>
                      <a:pt x="0" y="524"/>
                      <a:pt x="14" y="558"/>
                    </a:cubicBezTo>
                    <a:cubicBezTo>
                      <a:pt x="20" y="571"/>
                      <a:pt x="34" y="589"/>
                      <a:pt x="65" y="598"/>
                    </a:cubicBezTo>
                    <a:cubicBezTo>
                      <a:pt x="132" y="619"/>
                      <a:pt x="132" y="631"/>
                      <a:pt x="132" y="632"/>
                    </a:cubicBezTo>
                    <a:cubicBezTo>
                      <a:pt x="130" y="642"/>
                      <a:pt x="126" y="650"/>
                      <a:pt x="123" y="658"/>
                    </a:cubicBezTo>
                    <a:cubicBezTo>
                      <a:pt x="115" y="677"/>
                      <a:pt x="105" y="704"/>
                      <a:pt x="125" y="731"/>
                    </a:cubicBezTo>
                    <a:cubicBezTo>
                      <a:pt x="272" y="731"/>
                      <a:pt x="272" y="731"/>
                      <a:pt x="272" y="731"/>
                    </a:cubicBezTo>
                    <a:cubicBezTo>
                      <a:pt x="322" y="731"/>
                      <a:pt x="333" y="743"/>
                      <a:pt x="327" y="758"/>
                    </a:cubicBezTo>
                    <a:cubicBezTo>
                      <a:pt x="314" y="785"/>
                      <a:pt x="292" y="789"/>
                      <a:pt x="298" y="828"/>
                    </a:cubicBezTo>
                    <a:cubicBezTo>
                      <a:pt x="308" y="894"/>
                      <a:pt x="413" y="894"/>
                      <a:pt x="424" y="828"/>
                    </a:cubicBezTo>
                    <a:cubicBezTo>
                      <a:pt x="430" y="789"/>
                      <a:pt x="407" y="785"/>
                      <a:pt x="395" y="758"/>
                    </a:cubicBezTo>
                    <a:cubicBezTo>
                      <a:pt x="389" y="745"/>
                      <a:pt x="398" y="734"/>
                      <a:pt x="433" y="732"/>
                    </a:cubicBezTo>
                    <a:cubicBezTo>
                      <a:pt x="433" y="731"/>
                      <a:pt x="433" y="731"/>
                      <a:pt x="433" y="731"/>
                    </a:cubicBezTo>
                    <a:cubicBezTo>
                      <a:pt x="664" y="731"/>
                      <a:pt x="664" y="731"/>
                      <a:pt x="664" y="731"/>
                    </a:cubicBezTo>
                    <a:cubicBezTo>
                      <a:pt x="664" y="518"/>
                      <a:pt x="664" y="518"/>
                      <a:pt x="664" y="518"/>
                    </a:cubicBezTo>
                    <a:cubicBezTo>
                      <a:pt x="663" y="518"/>
                      <a:pt x="663" y="518"/>
                      <a:pt x="663" y="518"/>
                    </a:cubicBezTo>
                    <a:cubicBezTo>
                      <a:pt x="661" y="482"/>
                      <a:pt x="650" y="474"/>
                      <a:pt x="637" y="480"/>
                    </a:cubicBezTo>
                    <a:cubicBezTo>
                      <a:pt x="610" y="492"/>
                      <a:pt x="606" y="514"/>
                      <a:pt x="567" y="508"/>
                    </a:cubicBezTo>
                    <a:cubicBezTo>
                      <a:pt x="501" y="498"/>
                      <a:pt x="501" y="393"/>
                      <a:pt x="567" y="38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  <p:sp>
            <p:nvSpPr>
              <p:cNvPr id="281" name="Google Shape;281;p84"/>
              <p:cNvSpPr/>
              <p:nvPr/>
            </p:nvSpPr>
            <p:spPr>
              <a:xfrm>
                <a:off x="7783979" y="1759541"/>
                <a:ext cx="1770064" cy="2405062"/>
              </a:xfrm>
              <a:custGeom>
                <a:avLst/>
                <a:gdLst/>
                <a:ahLst/>
                <a:cxnLst/>
                <a:rect l="l" t="t" r="r" b="b"/>
                <a:pathLst>
                  <a:path w="601" h="817" extrusionOk="0">
                    <a:moveTo>
                      <a:pt x="533" y="343"/>
                    </a:moveTo>
                    <a:cubicBezTo>
                      <a:pt x="488" y="260"/>
                      <a:pt x="431" y="201"/>
                      <a:pt x="400" y="173"/>
                    </a:cubicBezTo>
                    <a:cubicBezTo>
                      <a:pt x="333" y="110"/>
                      <a:pt x="179" y="21"/>
                      <a:pt x="0" y="0"/>
                    </a:cubicBezTo>
                    <a:cubicBezTo>
                      <a:pt x="0" y="246"/>
                      <a:pt x="0" y="246"/>
                      <a:pt x="0" y="246"/>
                    </a:cubicBezTo>
                    <a:cubicBezTo>
                      <a:pt x="1" y="246"/>
                      <a:pt x="1" y="246"/>
                      <a:pt x="1" y="246"/>
                    </a:cubicBezTo>
                    <a:cubicBezTo>
                      <a:pt x="3" y="282"/>
                      <a:pt x="14" y="291"/>
                      <a:pt x="27" y="285"/>
                    </a:cubicBezTo>
                    <a:cubicBezTo>
                      <a:pt x="54" y="272"/>
                      <a:pt x="58" y="250"/>
                      <a:pt x="97" y="256"/>
                    </a:cubicBezTo>
                    <a:cubicBezTo>
                      <a:pt x="163" y="266"/>
                      <a:pt x="163" y="372"/>
                      <a:pt x="97" y="382"/>
                    </a:cubicBezTo>
                    <a:cubicBezTo>
                      <a:pt x="58" y="388"/>
                      <a:pt x="54" y="365"/>
                      <a:pt x="27" y="353"/>
                    </a:cubicBezTo>
                    <a:cubicBezTo>
                      <a:pt x="12" y="347"/>
                      <a:pt x="0" y="358"/>
                      <a:pt x="0" y="407"/>
                    </a:cubicBezTo>
                    <a:cubicBezTo>
                      <a:pt x="0" y="654"/>
                      <a:pt x="0" y="654"/>
                      <a:pt x="0" y="654"/>
                    </a:cubicBezTo>
                    <a:cubicBezTo>
                      <a:pt x="327" y="654"/>
                      <a:pt x="327" y="654"/>
                      <a:pt x="327" y="654"/>
                    </a:cubicBezTo>
                    <a:cubicBezTo>
                      <a:pt x="376" y="654"/>
                      <a:pt x="388" y="666"/>
                      <a:pt x="381" y="681"/>
                    </a:cubicBezTo>
                    <a:cubicBezTo>
                      <a:pt x="369" y="708"/>
                      <a:pt x="346" y="712"/>
                      <a:pt x="352" y="750"/>
                    </a:cubicBezTo>
                    <a:cubicBezTo>
                      <a:pt x="363" y="817"/>
                      <a:pt x="468" y="817"/>
                      <a:pt x="478" y="750"/>
                    </a:cubicBezTo>
                    <a:cubicBezTo>
                      <a:pt x="484" y="712"/>
                      <a:pt x="462" y="708"/>
                      <a:pt x="449" y="681"/>
                    </a:cubicBezTo>
                    <a:cubicBezTo>
                      <a:pt x="444" y="668"/>
                      <a:pt x="452" y="657"/>
                      <a:pt x="488" y="654"/>
                    </a:cubicBezTo>
                    <a:cubicBezTo>
                      <a:pt x="488" y="654"/>
                      <a:pt x="488" y="654"/>
                      <a:pt x="488" y="654"/>
                    </a:cubicBezTo>
                    <a:cubicBezTo>
                      <a:pt x="591" y="654"/>
                      <a:pt x="591" y="654"/>
                      <a:pt x="591" y="654"/>
                    </a:cubicBezTo>
                    <a:cubicBezTo>
                      <a:pt x="592" y="642"/>
                      <a:pt x="593" y="629"/>
                      <a:pt x="594" y="616"/>
                    </a:cubicBezTo>
                    <a:cubicBezTo>
                      <a:pt x="601" y="524"/>
                      <a:pt x="580" y="432"/>
                      <a:pt x="533" y="34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dk1"/>
                  </a:solidFill>
                  <a:latin typeface="Open Sans Light"/>
                  <a:ea typeface="Open Sans Light"/>
                  <a:cs typeface="Open Sans Light"/>
                  <a:sym typeface="Open Sans Light"/>
                </a:endParaRPr>
              </a:p>
            </p:txBody>
          </p:sp>
        </p:grpSp>
      </p:grpSp>
      <p:sp>
        <p:nvSpPr>
          <p:cNvPr id="56" name="Заголовок 1"/>
          <p:cNvSpPr txBox="1">
            <a:spLocks/>
          </p:cNvSpPr>
          <p:nvPr/>
        </p:nvSpPr>
        <p:spPr>
          <a:xfrm>
            <a:off x="1197104" y="3429156"/>
            <a:ext cx="10515600" cy="6420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Кардинальные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перемены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ru-RU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произошедшие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в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развитии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современной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молодёжи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под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влиянием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электронных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информационных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средств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требуют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разработки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нового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содержания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endParaRPr lang="ru-RU" sz="2800" dirty="0" smtClean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и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технологий</a:t>
            </a:r>
            <a:r>
              <a:rPr lang="en-US" sz="2800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обучения</a:t>
            </a:r>
            <a:endParaRPr lang="ru-RU" sz="1600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909" y="1207421"/>
            <a:ext cx="1743412" cy="173844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797" y="1516483"/>
            <a:ext cx="1124464" cy="1124464"/>
          </a:xfrm>
          <a:prstGeom prst="rect">
            <a:avLst/>
          </a:prstGeom>
        </p:spPr>
      </p:pic>
      <p:grpSp>
        <p:nvGrpSpPr>
          <p:cNvPr id="61" name="Group 32"/>
          <p:cNvGrpSpPr/>
          <p:nvPr/>
        </p:nvGrpSpPr>
        <p:grpSpPr>
          <a:xfrm>
            <a:off x="6834662" y="1495696"/>
            <a:ext cx="4884433" cy="3368674"/>
            <a:chOff x="4437550" y="-353292"/>
            <a:chExt cx="7665515" cy="7685641"/>
          </a:xfrm>
          <a:solidFill>
            <a:srgbClr val="EF7F1A"/>
          </a:solidFill>
        </p:grpSpPr>
        <p:sp>
          <p:nvSpPr>
            <p:cNvPr id="62" name="Freeform 15"/>
            <p:cNvSpPr>
              <a:spLocks/>
            </p:cNvSpPr>
            <p:nvPr/>
          </p:nvSpPr>
          <p:spPr bwMode="auto">
            <a:xfrm>
              <a:off x="5979532" y="3302924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3"/>
            <p:cNvSpPr>
              <a:spLocks noEditPoints="1"/>
            </p:cNvSpPr>
            <p:nvPr/>
          </p:nvSpPr>
          <p:spPr bwMode="auto">
            <a:xfrm>
              <a:off x="11131368" y="540239"/>
              <a:ext cx="470492" cy="429578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6"/>
            <p:cNvSpPr>
              <a:spLocks/>
            </p:cNvSpPr>
            <p:nvPr/>
          </p:nvSpPr>
          <p:spPr bwMode="auto">
            <a:xfrm>
              <a:off x="4437550" y="1770853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6"/>
            <p:cNvSpPr>
              <a:spLocks/>
            </p:cNvSpPr>
            <p:nvPr/>
          </p:nvSpPr>
          <p:spPr bwMode="auto">
            <a:xfrm>
              <a:off x="11100654" y="2540196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3"/>
            <p:cNvSpPr>
              <a:spLocks noEditPoints="1"/>
            </p:cNvSpPr>
            <p:nvPr/>
          </p:nvSpPr>
          <p:spPr bwMode="auto">
            <a:xfrm>
              <a:off x="7591531" y="5867225"/>
              <a:ext cx="334022" cy="304975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15"/>
            <p:cNvSpPr>
              <a:spLocks/>
            </p:cNvSpPr>
            <p:nvPr/>
          </p:nvSpPr>
          <p:spPr bwMode="auto">
            <a:xfrm>
              <a:off x="10419914" y="5249487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9"/>
            <p:cNvSpPr>
              <a:spLocks/>
            </p:cNvSpPr>
            <p:nvPr/>
          </p:nvSpPr>
          <p:spPr bwMode="auto">
            <a:xfrm>
              <a:off x="5557039" y="-353292"/>
              <a:ext cx="1104631" cy="110831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9"/>
            <p:cNvSpPr>
              <a:spLocks/>
            </p:cNvSpPr>
            <p:nvPr/>
          </p:nvSpPr>
          <p:spPr bwMode="auto">
            <a:xfrm>
              <a:off x="8878184" y="6106561"/>
              <a:ext cx="1221709" cy="12257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9"/>
            <p:cNvSpPr>
              <a:spLocks/>
            </p:cNvSpPr>
            <p:nvPr/>
          </p:nvSpPr>
          <p:spPr bwMode="auto">
            <a:xfrm>
              <a:off x="4825269" y="5305197"/>
              <a:ext cx="936781" cy="93990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6359237" y="5249487"/>
              <a:ext cx="380909" cy="380909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13"/>
            <p:cNvSpPr>
              <a:spLocks noEditPoints="1"/>
            </p:cNvSpPr>
            <p:nvPr/>
          </p:nvSpPr>
          <p:spPr bwMode="auto">
            <a:xfrm>
              <a:off x="7356332" y="173005"/>
              <a:ext cx="402210" cy="36723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73" name="Picture 1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68" y="6399613"/>
            <a:ext cx="217995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7"/>
          <p:cNvSpPr txBox="1">
            <a:spLocks noGrp="1"/>
          </p:cNvSpPr>
          <p:nvPr>
            <p:ph type="body" idx="1"/>
          </p:nvPr>
        </p:nvSpPr>
        <p:spPr>
          <a:xfrm>
            <a:off x="110800" y="827425"/>
            <a:ext cx="11994600" cy="4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 sz="2000" dirty="0" smtClean="0"/>
              <a:t>.</a:t>
            </a:r>
            <a:endParaRPr sz="2000" dirty="0"/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endParaRPr sz="2000" dirty="0"/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 dirty="0"/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ctr" rtl="0">
              <a:lnSpc>
                <a:spcPct val="86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7" name="Рисунок 6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21" r="14994"/>
          <a:stretch/>
        </p:blipFill>
        <p:spPr>
          <a:xfrm>
            <a:off x="8500713" y="738010"/>
            <a:ext cx="3547862" cy="4469372"/>
          </a:xfrm>
          <a:custGeom>
            <a:avLst/>
            <a:gdLst>
              <a:gd name="connsiteX0" fmla="*/ 2777634 w 3757402"/>
              <a:gd name="connsiteY0" fmla="*/ 0 h 3360210"/>
              <a:gd name="connsiteX1" fmla="*/ 2917880 w 3757402"/>
              <a:gd name="connsiteY1" fmla="*/ 58483 h 3360210"/>
              <a:gd name="connsiteX2" fmla="*/ 2917880 w 3757402"/>
              <a:gd name="connsiteY2" fmla="*/ 339205 h 3360210"/>
              <a:gd name="connsiteX3" fmla="*/ 2881520 w 3757402"/>
              <a:gd name="connsiteY3" fmla="*/ 378194 h 3360210"/>
              <a:gd name="connsiteX4" fmla="*/ 2881520 w 3757402"/>
              <a:gd name="connsiteY4" fmla="*/ 534150 h 3360210"/>
              <a:gd name="connsiteX5" fmla="*/ 3037348 w 3757402"/>
              <a:gd name="connsiteY5" fmla="*/ 534150 h 3360210"/>
              <a:gd name="connsiteX6" fmla="*/ 3084096 w 3757402"/>
              <a:gd name="connsiteY6" fmla="*/ 487363 h 3360210"/>
              <a:gd name="connsiteX7" fmla="*/ 3250313 w 3757402"/>
              <a:gd name="connsiteY7" fmla="*/ 487363 h 3360210"/>
              <a:gd name="connsiteX8" fmla="*/ 3250313 w 3757402"/>
              <a:gd name="connsiteY8" fmla="*/ 653717 h 3360210"/>
              <a:gd name="connsiteX9" fmla="*/ 3213953 w 3757402"/>
              <a:gd name="connsiteY9" fmla="*/ 690107 h 3360210"/>
              <a:gd name="connsiteX10" fmla="*/ 3213953 w 3757402"/>
              <a:gd name="connsiteY10" fmla="*/ 747291 h 3360210"/>
              <a:gd name="connsiteX11" fmla="*/ 3271090 w 3757402"/>
              <a:gd name="connsiteY11" fmla="*/ 747291 h 3360210"/>
              <a:gd name="connsiteX12" fmla="*/ 3458083 w 3757402"/>
              <a:gd name="connsiteY12" fmla="*/ 560143 h 3360210"/>
              <a:gd name="connsiteX13" fmla="*/ 3624300 w 3757402"/>
              <a:gd name="connsiteY13" fmla="*/ 560143 h 3360210"/>
              <a:gd name="connsiteX14" fmla="*/ 3624300 w 3757402"/>
              <a:gd name="connsiteY14" fmla="*/ 723897 h 3360210"/>
              <a:gd name="connsiteX15" fmla="*/ 3242521 w 3757402"/>
              <a:gd name="connsiteY15" fmla="*/ 1103391 h 3360210"/>
              <a:gd name="connsiteX16" fmla="*/ 3242521 w 3757402"/>
              <a:gd name="connsiteY16" fmla="*/ 1248950 h 3360210"/>
              <a:gd name="connsiteX17" fmla="*/ 3242521 w 3757402"/>
              <a:gd name="connsiteY17" fmla="*/ 1386712 h 3360210"/>
              <a:gd name="connsiteX18" fmla="*/ 3149024 w 3757402"/>
              <a:gd name="connsiteY18" fmla="*/ 1482885 h 3360210"/>
              <a:gd name="connsiteX19" fmla="*/ 3149024 w 3757402"/>
              <a:gd name="connsiteY19" fmla="*/ 1592055 h 3360210"/>
              <a:gd name="connsiteX20" fmla="*/ 3255507 w 3757402"/>
              <a:gd name="connsiteY20" fmla="*/ 1592055 h 3360210"/>
              <a:gd name="connsiteX21" fmla="*/ 3471069 w 3757402"/>
              <a:gd name="connsiteY21" fmla="*/ 1378914 h 3360210"/>
              <a:gd name="connsiteX22" fmla="*/ 3632091 w 3757402"/>
              <a:gd name="connsiteY22" fmla="*/ 1378914 h 3360210"/>
              <a:gd name="connsiteX23" fmla="*/ 3632091 w 3757402"/>
              <a:gd name="connsiteY23" fmla="*/ 1540069 h 3360210"/>
              <a:gd name="connsiteX24" fmla="*/ 3372378 w 3757402"/>
              <a:gd name="connsiteY24" fmla="*/ 1799996 h 3360210"/>
              <a:gd name="connsiteX25" fmla="*/ 3372378 w 3757402"/>
              <a:gd name="connsiteY25" fmla="*/ 1927361 h 3360210"/>
              <a:gd name="connsiteX26" fmla="*/ 3502234 w 3757402"/>
              <a:gd name="connsiteY26" fmla="*/ 1927361 h 3360210"/>
              <a:gd name="connsiteX27" fmla="*/ 3585343 w 3757402"/>
              <a:gd name="connsiteY27" fmla="*/ 1844184 h 3360210"/>
              <a:gd name="connsiteX28" fmla="*/ 3728185 w 3757402"/>
              <a:gd name="connsiteY28" fmla="*/ 1844184 h 3360210"/>
              <a:gd name="connsiteX29" fmla="*/ 3728185 w 3757402"/>
              <a:gd name="connsiteY29" fmla="*/ 1989743 h 3360210"/>
              <a:gd name="connsiteX30" fmla="*/ 2543892 w 3757402"/>
              <a:gd name="connsiteY30" fmla="*/ 3175012 h 3360210"/>
              <a:gd name="connsiteX31" fmla="*/ 2320539 w 3757402"/>
              <a:gd name="connsiteY31" fmla="*/ 3175012 h 3360210"/>
              <a:gd name="connsiteX32" fmla="*/ 2133545 w 3757402"/>
              <a:gd name="connsiteY32" fmla="*/ 3175012 h 3360210"/>
              <a:gd name="connsiteX33" fmla="*/ 2001092 w 3757402"/>
              <a:gd name="connsiteY33" fmla="*/ 3307575 h 3360210"/>
              <a:gd name="connsiteX34" fmla="*/ 1746573 w 3757402"/>
              <a:gd name="connsiteY34" fmla="*/ 3307575 h 3360210"/>
              <a:gd name="connsiteX35" fmla="*/ 1746573 w 3757402"/>
              <a:gd name="connsiteY35" fmla="*/ 3055445 h 3360210"/>
              <a:gd name="connsiteX36" fmla="*/ 1749170 w 3757402"/>
              <a:gd name="connsiteY36" fmla="*/ 3050247 h 3360210"/>
              <a:gd name="connsiteX37" fmla="*/ 1743975 w 3757402"/>
              <a:gd name="connsiteY37" fmla="*/ 2800716 h 3360210"/>
              <a:gd name="connsiteX38" fmla="*/ 1497248 w 3757402"/>
              <a:gd name="connsiteY38" fmla="*/ 2800716 h 3360210"/>
              <a:gd name="connsiteX39" fmla="*/ 1193383 w 3757402"/>
              <a:gd name="connsiteY39" fmla="*/ 3104831 h 3360210"/>
              <a:gd name="connsiteX40" fmla="*/ 1003792 w 3757402"/>
              <a:gd name="connsiteY40" fmla="*/ 3104831 h 3360210"/>
              <a:gd name="connsiteX41" fmla="*/ 1003792 w 3757402"/>
              <a:gd name="connsiteY41" fmla="*/ 2915085 h 3360210"/>
              <a:gd name="connsiteX42" fmla="*/ 1164815 w 3757402"/>
              <a:gd name="connsiteY42" fmla="*/ 2753930 h 3360210"/>
              <a:gd name="connsiteX43" fmla="*/ 1164815 w 3757402"/>
              <a:gd name="connsiteY43" fmla="*/ 2616168 h 3360210"/>
              <a:gd name="connsiteX44" fmla="*/ 1164815 w 3757402"/>
              <a:gd name="connsiteY44" fmla="*/ 2431620 h 3360210"/>
              <a:gd name="connsiteX45" fmla="*/ 1164815 w 3757402"/>
              <a:gd name="connsiteY45" fmla="*/ 2306855 h 3360210"/>
              <a:gd name="connsiteX46" fmla="*/ 1040152 w 3757402"/>
              <a:gd name="connsiteY46" fmla="*/ 2306855 h 3360210"/>
              <a:gd name="connsiteX47" fmla="*/ 783036 w 3757402"/>
              <a:gd name="connsiteY47" fmla="*/ 2564183 h 3360210"/>
              <a:gd name="connsiteX48" fmla="*/ 627208 w 3757402"/>
              <a:gd name="connsiteY48" fmla="*/ 2564183 h 3360210"/>
              <a:gd name="connsiteX49" fmla="*/ 627208 w 3757402"/>
              <a:gd name="connsiteY49" fmla="*/ 2408226 h 3360210"/>
              <a:gd name="connsiteX50" fmla="*/ 980418 w 3757402"/>
              <a:gd name="connsiteY50" fmla="*/ 2054725 h 3360210"/>
              <a:gd name="connsiteX51" fmla="*/ 980418 w 3757402"/>
              <a:gd name="connsiteY51" fmla="*/ 1953354 h 3360210"/>
              <a:gd name="connsiteX52" fmla="*/ 876533 w 3757402"/>
              <a:gd name="connsiteY52" fmla="*/ 1953354 h 3360210"/>
              <a:gd name="connsiteX53" fmla="*/ 255818 w 3757402"/>
              <a:gd name="connsiteY53" fmla="*/ 2574580 h 3360210"/>
              <a:gd name="connsiteX54" fmla="*/ 42853 w 3757402"/>
              <a:gd name="connsiteY54" fmla="*/ 2574580 h 3360210"/>
              <a:gd name="connsiteX55" fmla="*/ 42853 w 3757402"/>
              <a:gd name="connsiteY55" fmla="*/ 2361439 h 3360210"/>
              <a:gd name="connsiteX56" fmla="*/ 554488 w 3757402"/>
              <a:gd name="connsiteY56" fmla="*/ 1849383 h 3360210"/>
              <a:gd name="connsiteX57" fmla="*/ 554488 w 3757402"/>
              <a:gd name="connsiteY57" fmla="*/ 1779202 h 3360210"/>
              <a:gd name="connsiteX58" fmla="*/ 484366 w 3757402"/>
              <a:gd name="connsiteY58" fmla="*/ 1779202 h 3360210"/>
              <a:gd name="connsiteX59" fmla="*/ 320746 w 3757402"/>
              <a:gd name="connsiteY59" fmla="*/ 1942956 h 3360210"/>
              <a:gd name="connsiteX60" fmla="*/ 112976 w 3757402"/>
              <a:gd name="connsiteY60" fmla="*/ 1942956 h 3360210"/>
              <a:gd name="connsiteX61" fmla="*/ 112976 w 3757402"/>
              <a:gd name="connsiteY61" fmla="*/ 1735015 h 3360210"/>
              <a:gd name="connsiteX62" fmla="*/ 177904 w 3757402"/>
              <a:gd name="connsiteY62" fmla="*/ 1670033 h 3360210"/>
              <a:gd name="connsiteX63" fmla="*/ 177904 w 3757402"/>
              <a:gd name="connsiteY63" fmla="*/ 1485484 h 3360210"/>
              <a:gd name="connsiteX64" fmla="*/ 177904 w 3757402"/>
              <a:gd name="connsiteY64" fmla="*/ 1311333 h 3360210"/>
              <a:gd name="connsiteX65" fmla="*/ 175307 w 3757402"/>
              <a:gd name="connsiteY65" fmla="*/ 1134582 h 3360210"/>
              <a:gd name="connsiteX66" fmla="*/ 175307 w 3757402"/>
              <a:gd name="connsiteY66" fmla="*/ 947435 h 3360210"/>
              <a:gd name="connsiteX67" fmla="*/ 1058332 w 3757402"/>
              <a:gd name="connsiteY67" fmla="*/ 100072 h 3360210"/>
              <a:gd name="connsiteX68" fmla="*/ 1250520 w 3757402"/>
              <a:gd name="connsiteY68" fmla="*/ 102671 h 3360210"/>
              <a:gd name="connsiteX69" fmla="*/ 1250520 w 3757402"/>
              <a:gd name="connsiteY69" fmla="*/ 295017 h 3360210"/>
              <a:gd name="connsiteX70" fmla="*/ 1159620 w 3757402"/>
              <a:gd name="connsiteY70" fmla="*/ 385992 h 3360210"/>
              <a:gd name="connsiteX71" fmla="*/ 1159620 w 3757402"/>
              <a:gd name="connsiteY71" fmla="*/ 531551 h 3360210"/>
              <a:gd name="connsiteX72" fmla="*/ 1305060 w 3757402"/>
              <a:gd name="connsiteY72" fmla="*/ 531551 h 3360210"/>
              <a:gd name="connsiteX73" fmla="*/ 1585550 w 3757402"/>
              <a:gd name="connsiteY73" fmla="*/ 248230 h 3360210"/>
              <a:gd name="connsiteX74" fmla="*/ 1767350 w 3757402"/>
              <a:gd name="connsiteY74" fmla="*/ 248230 h 3360210"/>
              <a:gd name="connsiteX75" fmla="*/ 1946552 w 3757402"/>
              <a:gd name="connsiteY75" fmla="*/ 248230 h 3360210"/>
              <a:gd name="connsiteX76" fmla="*/ 2123157 w 3757402"/>
              <a:gd name="connsiteY76" fmla="*/ 71480 h 3360210"/>
              <a:gd name="connsiteX77" fmla="*/ 2291970 w 3757402"/>
              <a:gd name="connsiteY77" fmla="*/ 71480 h 3360210"/>
              <a:gd name="connsiteX78" fmla="*/ 2291970 w 3757402"/>
              <a:gd name="connsiteY78" fmla="*/ 240432 h 3360210"/>
              <a:gd name="connsiteX79" fmla="*/ 2214056 w 3757402"/>
              <a:gd name="connsiteY79" fmla="*/ 318411 h 3360210"/>
              <a:gd name="connsiteX80" fmla="*/ 2214056 w 3757402"/>
              <a:gd name="connsiteY80" fmla="*/ 401587 h 3360210"/>
              <a:gd name="connsiteX81" fmla="*/ 2297165 w 3757402"/>
              <a:gd name="connsiteY81" fmla="*/ 401587 h 3360210"/>
              <a:gd name="connsiteX82" fmla="*/ 2637389 w 3757402"/>
              <a:gd name="connsiteY82" fmla="*/ 58483 h 3360210"/>
              <a:gd name="connsiteX83" fmla="*/ 2777634 w 3757402"/>
              <a:gd name="connsiteY83" fmla="*/ 0 h 3360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3757402" h="3360210">
                <a:moveTo>
                  <a:pt x="2777634" y="0"/>
                </a:moveTo>
                <a:cubicBezTo>
                  <a:pt x="2828279" y="0"/>
                  <a:pt x="2878923" y="19494"/>
                  <a:pt x="2917880" y="58483"/>
                </a:cubicBezTo>
                <a:cubicBezTo>
                  <a:pt x="2995794" y="136462"/>
                  <a:pt x="2995794" y="261227"/>
                  <a:pt x="2917880" y="339205"/>
                </a:cubicBezTo>
                <a:cubicBezTo>
                  <a:pt x="2917880" y="339205"/>
                  <a:pt x="2917880" y="339205"/>
                  <a:pt x="2881520" y="378194"/>
                </a:cubicBezTo>
                <a:cubicBezTo>
                  <a:pt x="2837368" y="419782"/>
                  <a:pt x="2837368" y="489963"/>
                  <a:pt x="2881520" y="534150"/>
                </a:cubicBezTo>
                <a:cubicBezTo>
                  <a:pt x="2925671" y="578338"/>
                  <a:pt x="2995794" y="578338"/>
                  <a:pt x="3037348" y="534150"/>
                </a:cubicBezTo>
                <a:cubicBezTo>
                  <a:pt x="3037348" y="534150"/>
                  <a:pt x="3037348" y="534150"/>
                  <a:pt x="3084096" y="487363"/>
                </a:cubicBezTo>
                <a:cubicBezTo>
                  <a:pt x="3130844" y="440576"/>
                  <a:pt x="3206161" y="440576"/>
                  <a:pt x="3250313" y="487363"/>
                </a:cubicBezTo>
                <a:cubicBezTo>
                  <a:pt x="3297061" y="531551"/>
                  <a:pt x="3297061" y="606930"/>
                  <a:pt x="3250313" y="653717"/>
                </a:cubicBezTo>
                <a:cubicBezTo>
                  <a:pt x="3250313" y="653717"/>
                  <a:pt x="3250313" y="653717"/>
                  <a:pt x="3213953" y="690107"/>
                </a:cubicBezTo>
                <a:cubicBezTo>
                  <a:pt x="3198370" y="705702"/>
                  <a:pt x="3198370" y="731695"/>
                  <a:pt x="3213953" y="747291"/>
                </a:cubicBezTo>
                <a:cubicBezTo>
                  <a:pt x="3229536" y="762886"/>
                  <a:pt x="3255507" y="762886"/>
                  <a:pt x="3271090" y="747291"/>
                </a:cubicBezTo>
                <a:cubicBezTo>
                  <a:pt x="3271090" y="747291"/>
                  <a:pt x="3271090" y="747291"/>
                  <a:pt x="3458083" y="560143"/>
                </a:cubicBezTo>
                <a:cubicBezTo>
                  <a:pt x="3504832" y="515955"/>
                  <a:pt x="3577551" y="515955"/>
                  <a:pt x="3624300" y="560143"/>
                </a:cubicBezTo>
                <a:cubicBezTo>
                  <a:pt x="3668451" y="604331"/>
                  <a:pt x="3668451" y="679710"/>
                  <a:pt x="3624300" y="723897"/>
                </a:cubicBezTo>
                <a:cubicBezTo>
                  <a:pt x="3624300" y="723897"/>
                  <a:pt x="3624300" y="723897"/>
                  <a:pt x="3242521" y="1103391"/>
                </a:cubicBezTo>
                <a:cubicBezTo>
                  <a:pt x="3203564" y="1144980"/>
                  <a:pt x="3203564" y="1209961"/>
                  <a:pt x="3242521" y="1248950"/>
                </a:cubicBezTo>
                <a:cubicBezTo>
                  <a:pt x="3281478" y="1287940"/>
                  <a:pt x="3281478" y="1350322"/>
                  <a:pt x="3242521" y="1386712"/>
                </a:cubicBezTo>
                <a:cubicBezTo>
                  <a:pt x="3242521" y="1386712"/>
                  <a:pt x="3242521" y="1386712"/>
                  <a:pt x="3149024" y="1482885"/>
                </a:cubicBezTo>
                <a:cubicBezTo>
                  <a:pt x="3117859" y="1514076"/>
                  <a:pt x="3117859" y="1563463"/>
                  <a:pt x="3149024" y="1592055"/>
                </a:cubicBezTo>
                <a:cubicBezTo>
                  <a:pt x="3177593" y="1623246"/>
                  <a:pt x="3226938" y="1623246"/>
                  <a:pt x="3255507" y="1592055"/>
                </a:cubicBezTo>
                <a:cubicBezTo>
                  <a:pt x="3255507" y="1592055"/>
                  <a:pt x="3255507" y="1592055"/>
                  <a:pt x="3471069" y="1378914"/>
                </a:cubicBezTo>
                <a:cubicBezTo>
                  <a:pt x="3515220" y="1332127"/>
                  <a:pt x="3587940" y="1332127"/>
                  <a:pt x="3632091" y="1378914"/>
                </a:cubicBezTo>
                <a:cubicBezTo>
                  <a:pt x="3676242" y="1423102"/>
                  <a:pt x="3676242" y="1495881"/>
                  <a:pt x="3632091" y="1540069"/>
                </a:cubicBezTo>
                <a:cubicBezTo>
                  <a:pt x="3632091" y="1540069"/>
                  <a:pt x="3632091" y="1540069"/>
                  <a:pt x="3372378" y="1799996"/>
                </a:cubicBezTo>
                <a:cubicBezTo>
                  <a:pt x="3336018" y="1833787"/>
                  <a:pt x="3336018" y="1893570"/>
                  <a:pt x="3372378" y="1927361"/>
                </a:cubicBezTo>
                <a:cubicBezTo>
                  <a:pt x="3408738" y="1963751"/>
                  <a:pt x="3465874" y="1963751"/>
                  <a:pt x="3502234" y="1927361"/>
                </a:cubicBezTo>
                <a:cubicBezTo>
                  <a:pt x="3502234" y="1927361"/>
                  <a:pt x="3502234" y="1927361"/>
                  <a:pt x="3585343" y="1844184"/>
                </a:cubicBezTo>
                <a:cubicBezTo>
                  <a:pt x="3624300" y="1805195"/>
                  <a:pt x="3689228" y="1805195"/>
                  <a:pt x="3728185" y="1844184"/>
                </a:cubicBezTo>
                <a:cubicBezTo>
                  <a:pt x="3767142" y="1885772"/>
                  <a:pt x="3767142" y="1948155"/>
                  <a:pt x="3728185" y="1989743"/>
                </a:cubicBezTo>
                <a:cubicBezTo>
                  <a:pt x="3728185" y="1989743"/>
                  <a:pt x="3728185" y="1989743"/>
                  <a:pt x="2543892" y="3175012"/>
                </a:cubicBezTo>
                <a:cubicBezTo>
                  <a:pt x="2481561" y="3237394"/>
                  <a:pt x="2380273" y="3237394"/>
                  <a:pt x="2320539" y="3175012"/>
                </a:cubicBezTo>
                <a:cubicBezTo>
                  <a:pt x="2268596" y="3123026"/>
                  <a:pt x="2182891" y="3123026"/>
                  <a:pt x="2133545" y="3175012"/>
                </a:cubicBezTo>
                <a:cubicBezTo>
                  <a:pt x="2133545" y="3175012"/>
                  <a:pt x="2133545" y="3175012"/>
                  <a:pt x="2001092" y="3307575"/>
                </a:cubicBezTo>
                <a:cubicBezTo>
                  <a:pt x="1930969" y="3377755"/>
                  <a:pt x="1816695" y="3377755"/>
                  <a:pt x="1746573" y="3307575"/>
                </a:cubicBezTo>
                <a:cubicBezTo>
                  <a:pt x="1679047" y="3237394"/>
                  <a:pt x="1676450" y="3125626"/>
                  <a:pt x="1746573" y="3055445"/>
                </a:cubicBezTo>
                <a:cubicBezTo>
                  <a:pt x="1746573" y="3055445"/>
                  <a:pt x="1746573" y="3055445"/>
                  <a:pt x="1749170" y="3050247"/>
                </a:cubicBezTo>
                <a:cubicBezTo>
                  <a:pt x="1816695" y="2980066"/>
                  <a:pt x="1816695" y="2868298"/>
                  <a:pt x="1743975" y="2800716"/>
                </a:cubicBezTo>
                <a:cubicBezTo>
                  <a:pt x="1676450" y="2733135"/>
                  <a:pt x="1567370" y="2733135"/>
                  <a:pt x="1497248" y="2800716"/>
                </a:cubicBezTo>
                <a:cubicBezTo>
                  <a:pt x="1497248" y="2800716"/>
                  <a:pt x="1497248" y="2800716"/>
                  <a:pt x="1193383" y="3104831"/>
                </a:cubicBezTo>
                <a:cubicBezTo>
                  <a:pt x="1141440" y="3156817"/>
                  <a:pt x="1055735" y="3156817"/>
                  <a:pt x="1003792" y="3104831"/>
                </a:cubicBezTo>
                <a:cubicBezTo>
                  <a:pt x="951850" y="3050247"/>
                  <a:pt x="951850" y="2967070"/>
                  <a:pt x="1003792" y="2915085"/>
                </a:cubicBezTo>
                <a:cubicBezTo>
                  <a:pt x="1003792" y="2915085"/>
                  <a:pt x="1003792" y="2915085"/>
                  <a:pt x="1164815" y="2753930"/>
                </a:cubicBezTo>
                <a:cubicBezTo>
                  <a:pt x="1201175" y="2714940"/>
                  <a:pt x="1201175" y="2652558"/>
                  <a:pt x="1164815" y="2616168"/>
                </a:cubicBezTo>
                <a:cubicBezTo>
                  <a:pt x="1112872" y="2564183"/>
                  <a:pt x="1112872" y="2483605"/>
                  <a:pt x="1164815" y="2431620"/>
                </a:cubicBezTo>
                <a:cubicBezTo>
                  <a:pt x="1198577" y="2397829"/>
                  <a:pt x="1198577" y="2340645"/>
                  <a:pt x="1164815" y="2306855"/>
                </a:cubicBezTo>
                <a:cubicBezTo>
                  <a:pt x="1131052" y="2273064"/>
                  <a:pt x="1073915" y="2273064"/>
                  <a:pt x="1040152" y="2306855"/>
                </a:cubicBezTo>
                <a:cubicBezTo>
                  <a:pt x="1040152" y="2306855"/>
                  <a:pt x="1040152" y="2306855"/>
                  <a:pt x="783036" y="2564183"/>
                </a:cubicBezTo>
                <a:cubicBezTo>
                  <a:pt x="741482" y="2605771"/>
                  <a:pt x="671359" y="2605771"/>
                  <a:pt x="627208" y="2564183"/>
                </a:cubicBezTo>
                <a:cubicBezTo>
                  <a:pt x="585654" y="2519995"/>
                  <a:pt x="585654" y="2449815"/>
                  <a:pt x="627208" y="2408226"/>
                </a:cubicBezTo>
                <a:cubicBezTo>
                  <a:pt x="627208" y="2408226"/>
                  <a:pt x="627208" y="2408226"/>
                  <a:pt x="980418" y="2054725"/>
                </a:cubicBezTo>
                <a:cubicBezTo>
                  <a:pt x="1008987" y="2026133"/>
                  <a:pt x="1008987" y="1979346"/>
                  <a:pt x="980418" y="1953354"/>
                </a:cubicBezTo>
                <a:cubicBezTo>
                  <a:pt x="951850" y="1924761"/>
                  <a:pt x="905101" y="1924761"/>
                  <a:pt x="876533" y="1953354"/>
                </a:cubicBezTo>
                <a:cubicBezTo>
                  <a:pt x="876533" y="1953354"/>
                  <a:pt x="876533" y="1953354"/>
                  <a:pt x="255818" y="2574580"/>
                </a:cubicBezTo>
                <a:cubicBezTo>
                  <a:pt x="196084" y="2631764"/>
                  <a:pt x="102587" y="2631764"/>
                  <a:pt x="42853" y="2574580"/>
                </a:cubicBezTo>
                <a:cubicBezTo>
                  <a:pt x="-14284" y="2514796"/>
                  <a:pt x="-14284" y="2418623"/>
                  <a:pt x="42853" y="2361439"/>
                </a:cubicBezTo>
                <a:cubicBezTo>
                  <a:pt x="42853" y="2361439"/>
                  <a:pt x="42853" y="2361439"/>
                  <a:pt x="554488" y="1849383"/>
                </a:cubicBezTo>
                <a:cubicBezTo>
                  <a:pt x="575265" y="1828588"/>
                  <a:pt x="575265" y="1797397"/>
                  <a:pt x="554488" y="1779202"/>
                </a:cubicBezTo>
                <a:cubicBezTo>
                  <a:pt x="533711" y="1758408"/>
                  <a:pt x="502546" y="1758408"/>
                  <a:pt x="484366" y="1779202"/>
                </a:cubicBezTo>
                <a:cubicBezTo>
                  <a:pt x="484366" y="1779202"/>
                  <a:pt x="484366" y="1779202"/>
                  <a:pt x="320746" y="1942956"/>
                </a:cubicBezTo>
                <a:cubicBezTo>
                  <a:pt x="263609" y="2000140"/>
                  <a:pt x="170113" y="2000140"/>
                  <a:pt x="112976" y="1942956"/>
                </a:cubicBezTo>
                <a:cubicBezTo>
                  <a:pt x="55839" y="1885772"/>
                  <a:pt x="55839" y="1792199"/>
                  <a:pt x="112976" y="1735015"/>
                </a:cubicBezTo>
                <a:cubicBezTo>
                  <a:pt x="112976" y="1735015"/>
                  <a:pt x="112976" y="1735015"/>
                  <a:pt x="177904" y="1670033"/>
                </a:cubicBezTo>
                <a:cubicBezTo>
                  <a:pt x="229847" y="1618047"/>
                  <a:pt x="229847" y="1537470"/>
                  <a:pt x="177904" y="1485484"/>
                </a:cubicBezTo>
                <a:cubicBezTo>
                  <a:pt x="131156" y="1436098"/>
                  <a:pt x="131156" y="1358120"/>
                  <a:pt x="177904" y="1311333"/>
                </a:cubicBezTo>
                <a:cubicBezTo>
                  <a:pt x="227250" y="1261947"/>
                  <a:pt x="227250" y="1181369"/>
                  <a:pt x="175307" y="1134582"/>
                </a:cubicBezTo>
                <a:cubicBezTo>
                  <a:pt x="123364" y="1082597"/>
                  <a:pt x="123364" y="996821"/>
                  <a:pt x="175307" y="947435"/>
                </a:cubicBezTo>
                <a:cubicBezTo>
                  <a:pt x="175307" y="947435"/>
                  <a:pt x="175307" y="947435"/>
                  <a:pt x="1058332" y="100072"/>
                </a:cubicBezTo>
                <a:cubicBezTo>
                  <a:pt x="1112872" y="48086"/>
                  <a:pt x="1195980" y="48086"/>
                  <a:pt x="1250520" y="102671"/>
                </a:cubicBezTo>
                <a:cubicBezTo>
                  <a:pt x="1302463" y="154656"/>
                  <a:pt x="1302463" y="243032"/>
                  <a:pt x="1250520" y="295017"/>
                </a:cubicBezTo>
                <a:cubicBezTo>
                  <a:pt x="1250520" y="295017"/>
                  <a:pt x="1250520" y="295017"/>
                  <a:pt x="1159620" y="385992"/>
                </a:cubicBezTo>
                <a:cubicBezTo>
                  <a:pt x="1120663" y="424981"/>
                  <a:pt x="1120663" y="489963"/>
                  <a:pt x="1159620" y="531551"/>
                </a:cubicBezTo>
                <a:cubicBezTo>
                  <a:pt x="1201175" y="570540"/>
                  <a:pt x="1266103" y="570540"/>
                  <a:pt x="1305060" y="531551"/>
                </a:cubicBezTo>
                <a:cubicBezTo>
                  <a:pt x="1305060" y="531551"/>
                  <a:pt x="1305060" y="531551"/>
                  <a:pt x="1585550" y="248230"/>
                </a:cubicBezTo>
                <a:cubicBezTo>
                  <a:pt x="1637493" y="198844"/>
                  <a:pt x="1718004" y="198844"/>
                  <a:pt x="1767350" y="248230"/>
                </a:cubicBezTo>
                <a:cubicBezTo>
                  <a:pt x="1816695" y="297616"/>
                  <a:pt x="1897206" y="297616"/>
                  <a:pt x="1946552" y="248230"/>
                </a:cubicBezTo>
                <a:cubicBezTo>
                  <a:pt x="1946552" y="248230"/>
                  <a:pt x="1946552" y="248230"/>
                  <a:pt x="2123157" y="71480"/>
                </a:cubicBezTo>
                <a:cubicBezTo>
                  <a:pt x="2169905" y="24693"/>
                  <a:pt x="2245222" y="24693"/>
                  <a:pt x="2291970" y="71480"/>
                </a:cubicBezTo>
                <a:cubicBezTo>
                  <a:pt x="2338719" y="118267"/>
                  <a:pt x="2338719" y="193645"/>
                  <a:pt x="2291970" y="240432"/>
                </a:cubicBezTo>
                <a:cubicBezTo>
                  <a:pt x="2291970" y="240432"/>
                  <a:pt x="2291970" y="240432"/>
                  <a:pt x="2214056" y="318411"/>
                </a:cubicBezTo>
                <a:cubicBezTo>
                  <a:pt x="2190682" y="341804"/>
                  <a:pt x="2190682" y="378194"/>
                  <a:pt x="2214056" y="401587"/>
                </a:cubicBezTo>
                <a:cubicBezTo>
                  <a:pt x="2237431" y="424981"/>
                  <a:pt x="2273791" y="424981"/>
                  <a:pt x="2297165" y="401587"/>
                </a:cubicBezTo>
                <a:cubicBezTo>
                  <a:pt x="2297165" y="401587"/>
                  <a:pt x="2297165" y="401587"/>
                  <a:pt x="2637389" y="58483"/>
                </a:cubicBezTo>
                <a:cubicBezTo>
                  <a:pt x="2676346" y="19494"/>
                  <a:pt x="2726990" y="0"/>
                  <a:pt x="2777634" y="0"/>
                </a:cubicBezTo>
                <a:close/>
              </a:path>
            </a:pathLst>
          </a:custGeom>
        </p:spPr>
      </p:pic>
      <p:grpSp>
        <p:nvGrpSpPr>
          <p:cNvPr id="30" name="Group 27"/>
          <p:cNvGrpSpPr>
            <a:grpSpLocks noChangeAspect="1"/>
          </p:cNvGrpSpPr>
          <p:nvPr/>
        </p:nvGrpSpPr>
        <p:grpSpPr>
          <a:xfrm flipH="1" flipV="1">
            <a:off x="0" y="273797"/>
            <a:ext cx="11762085" cy="6524435"/>
            <a:chOff x="2432790" y="730250"/>
            <a:chExt cx="7132330" cy="5365749"/>
          </a:xfrm>
          <a:solidFill>
            <a:schemeClr val="bg1"/>
          </a:solidFill>
        </p:grpSpPr>
        <p:sp>
          <p:nvSpPr>
            <p:cNvPr id="31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88" name="Google Shape;288;p37"/>
          <p:cNvGrpSpPr/>
          <p:nvPr/>
        </p:nvGrpSpPr>
        <p:grpSpPr>
          <a:xfrm>
            <a:off x="9646756" y="3883021"/>
            <a:ext cx="1623299" cy="948985"/>
            <a:chOff x="4202641" y="2245658"/>
            <a:chExt cx="3273924" cy="3266820"/>
          </a:xfrm>
        </p:grpSpPr>
        <p:sp>
          <p:nvSpPr>
            <p:cNvPr id="289" name="Google Shape;289;p37"/>
            <p:cNvSpPr/>
            <p:nvPr/>
          </p:nvSpPr>
          <p:spPr>
            <a:xfrm>
              <a:off x="4202641" y="3421789"/>
              <a:ext cx="3273924" cy="2090689"/>
            </a:xfrm>
            <a:prstGeom prst="donut">
              <a:avLst>
                <a:gd name="adj" fmla="val 1903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90" name="Google Shape;290;p37"/>
            <p:cNvSpPr/>
            <p:nvPr/>
          </p:nvSpPr>
          <p:spPr>
            <a:xfrm>
              <a:off x="4202641" y="2833723"/>
              <a:ext cx="3273924" cy="2090689"/>
            </a:xfrm>
            <a:prstGeom prst="donut">
              <a:avLst>
                <a:gd name="adj" fmla="val 19035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91" name="Google Shape;291;p37"/>
            <p:cNvSpPr/>
            <p:nvPr/>
          </p:nvSpPr>
          <p:spPr>
            <a:xfrm>
              <a:off x="4202641" y="2245658"/>
              <a:ext cx="3273924" cy="2090689"/>
            </a:xfrm>
            <a:prstGeom prst="donut">
              <a:avLst>
                <a:gd name="adj" fmla="val 19035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301" name="Google Shape;301;p37"/>
          <p:cNvGrpSpPr/>
          <p:nvPr/>
        </p:nvGrpSpPr>
        <p:grpSpPr>
          <a:xfrm>
            <a:off x="8161118" y="1349748"/>
            <a:ext cx="503998" cy="503990"/>
            <a:chOff x="5562600" y="1654524"/>
            <a:chExt cx="366971" cy="338044"/>
          </a:xfrm>
        </p:grpSpPr>
        <p:sp>
          <p:nvSpPr>
            <p:cNvPr id="302" name="Google Shape;302;p37"/>
            <p:cNvSpPr/>
            <p:nvPr/>
          </p:nvSpPr>
          <p:spPr>
            <a:xfrm>
              <a:off x="5562600" y="1654524"/>
              <a:ext cx="366971" cy="338044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pic>
          <p:nvPicPr>
            <p:cNvPr id="303" name="Google Shape;303;p3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599932" y="1747033"/>
              <a:ext cx="292308" cy="15302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04" name="Google Shape;304;p37"/>
          <p:cNvSpPr/>
          <p:nvPr/>
        </p:nvSpPr>
        <p:spPr>
          <a:xfrm>
            <a:off x="784314" y="1447666"/>
            <a:ext cx="6846841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2400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г</a:t>
            </a:r>
            <a:r>
              <a:rPr lang="en-US" sz="2400" b="0" i="0" u="none" strike="noStrike" cap="none" dirty="0" err="1" smtClean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лобальная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,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открытая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и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динамично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развивающаяся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площадка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;</a:t>
            </a:r>
            <a:endParaRPr sz="2400" b="0" i="0" u="none" strike="noStrike" cap="none" dirty="0">
              <a:solidFill>
                <a:srgbClr val="002060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000" b="0" i="0" u="none" strike="noStrike" cap="none" dirty="0">
              <a:solidFill>
                <a:srgbClr val="002060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</p:txBody>
      </p:sp>
      <p:grpSp>
        <p:nvGrpSpPr>
          <p:cNvPr id="305" name="Google Shape;305;p37"/>
          <p:cNvGrpSpPr/>
          <p:nvPr/>
        </p:nvGrpSpPr>
        <p:grpSpPr>
          <a:xfrm>
            <a:off x="8206695" y="4570333"/>
            <a:ext cx="503998" cy="503990"/>
            <a:chOff x="5562600" y="2703459"/>
            <a:chExt cx="366971" cy="338044"/>
          </a:xfrm>
        </p:grpSpPr>
        <p:sp>
          <p:nvSpPr>
            <p:cNvPr id="306" name="Google Shape;306;p37"/>
            <p:cNvSpPr/>
            <p:nvPr/>
          </p:nvSpPr>
          <p:spPr>
            <a:xfrm>
              <a:off x="5562600" y="2703459"/>
              <a:ext cx="366971" cy="33804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07" name="Google Shape;307;p37"/>
            <p:cNvSpPr/>
            <p:nvPr/>
          </p:nvSpPr>
          <p:spPr>
            <a:xfrm>
              <a:off x="5644349" y="2778927"/>
              <a:ext cx="203473" cy="187108"/>
            </a:xfrm>
            <a:custGeom>
              <a:avLst/>
              <a:gdLst/>
              <a:ahLst/>
              <a:cxnLst/>
              <a:rect l="l" t="t" r="r" b="b"/>
              <a:pathLst>
                <a:path w="800" h="798" extrusionOk="0">
                  <a:moveTo>
                    <a:pt x="350" y="639"/>
                  </a:moveTo>
                  <a:cubicBezTo>
                    <a:pt x="306" y="639"/>
                    <a:pt x="270" y="675"/>
                    <a:pt x="270" y="719"/>
                  </a:cubicBezTo>
                  <a:cubicBezTo>
                    <a:pt x="270" y="763"/>
                    <a:pt x="306" y="798"/>
                    <a:pt x="350" y="798"/>
                  </a:cubicBezTo>
                  <a:cubicBezTo>
                    <a:pt x="394" y="798"/>
                    <a:pt x="430" y="763"/>
                    <a:pt x="430" y="719"/>
                  </a:cubicBezTo>
                  <a:cubicBezTo>
                    <a:pt x="430" y="675"/>
                    <a:pt x="394" y="639"/>
                    <a:pt x="350" y="639"/>
                  </a:cubicBezTo>
                  <a:close/>
                  <a:moveTo>
                    <a:pt x="350" y="763"/>
                  </a:moveTo>
                  <a:cubicBezTo>
                    <a:pt x="325" y="763"/>
                    <a:pt x="306" y="743"/>
                    <a:pt x="306" y="719"/>
                  </a:cubicBezTo>
                  <a:cubicBezTo>
                    <a:pt x="306" y="694"/>
                    <a:pt x="325" y="674"/>
                    <a:pt x="350" y="674"/>
                  </a:cubicBezTo>
                  <a:cubicBezTo>
                    <a:pt x="374" y="674"/>
                    <a:pt x="394" y="694"/>
                    <a:pt x="394" y="719"/>
                  </a:cubicBezTo>
                  <a:cubicBezTo>
                    <a:pt x="394" y="743"/>
                    <a:pt x="374" y="763"/>
                    <a:pt x="350" y="763"/>
                  </a:cubicBezTo>
                  <a:close/>
                  <a:moveTo>
                    <a:pt x="600" y="639"/>
                  </a:moveTo>
                  <a:cubicBezTo>
                    <a:pt x="556" y="639"/>
                    <a:pt x="520" y="675"/>
                    <a:pt x="520" y="719"/>
                  </a:cubicBezTo>
                  <a:cubicBezTo>
                    <a:pt x="520" y="763"/>
                    <a:pt x="556" y="798"/>
                    <a:pt x="600" y="798"/>
                  </a:cubicBezTo>
                  <a:cubicBezTo>
                    <a:pt x="644" y="798"/>
                    <a:pt x="680" y="763"/>
                    <a:pt x="680" y="719"/>
                  </a:cubicBezTo>
                  <a:cubicBezTo>
                    <a:pt x="680" y="675"/>
                    <a:pt x="644" y="639"/>
                    <a:pt x="600" y="639"/>
                  </a:cubicBezTo>
                  <a:close/>
                  <a:moveTo>
                    <a:pt x="600" y="763"/>
                  </a:moveTo>
                  <a:cubicBezTo>
                    <a:pt x="576" y="763"/>
                    <a:pt x="556" y="743"/>
                    <a:pt x="556" y="719"/>
                  </a:cubicBezTo>
                  <a:cubicBezTo>
                    <a:pt x="556" y="694"/>
                    <a:pt x="576" y="674"/>
                    <a:pt x="600" y="674"/>
                  </a:cubicBezTo>
                  <a:cubicBezTo>
                    <a:pt x="625" y="674"/>
                    <a:pt x="645" y="694"/>
                    <a:pt x="645" y="719"/>
                  </a:cubicBezTo>
                  <a:cubicBezTo>
                    <a:pt x="645" y="743"/>
                    <a:pt x="625" y="763"/>
                    <a:pt x="600" y="763"/>
                  </a:cubicBezTo>
                  <a:close/>
                  <a:moveTo>
                    <a:pt x="796" y="202"/>
                  </a:moveTo>
                  <a:cubicBezTo>
                    <a:pt x="793" y="197"/>
                    <a:pt x="787" y="195"/>
                    <a:pt x="782" y="195"/>
                  </a:cubicBezTo>
                  <a:cubicBezTo>
                    <a:pt x="182" y="195"/>
                    <a:pt x="182" y="195"/>
                    <a:pt x="182" y="195"/>
                  </a:cubicBezTo>
                  <a:cubicBezTo>
                    <a:pt x="132" y="13"/>
                    <a:pt x="132" y="13"/>
                    <a:pt x="132" y="13"/>
                  </a:cubicBezTo>
                  <a:cubicBezTo>
                    <a:pt x="132" y="12"/>
                    <a:pt x="132" y="12"/>
                    <a:pt x="132" y="12"/>
                  </a:cubicBezTo>
                  <a:cubicBezTo>
                    <a:pt x="131" y="10"/>
                    <a:pt x="131" y="9"/>
                    <a:pt x="130" y="8"/>
                  </a:cubicBezTo>
                  <a:cubicBezTo>
                    <a:pt x="130" y="7"/>
                    <a:pt x="129" y="6"/>
                    <a:pt x="128" y="6"/>
                  </a:cubicBezTo>
                  <a:cubicBezTo>
                    <a:pt x="128" y="5"/>
                    <a:pt x="127" y="4"/>
                    <a:pt x="126" y="3"/>
                  </a:cubicBezTo>
                  <a:cubicBezTo>
                    <a:pt x="125" y="3"/>
                    <a:pt x="124" y="2"/>
                    <a:pt x="123" y="2"/>
                  </a:cubicBezTo>
                  <a:cubicBezTo>
                    <a:pt x="122" y="1"/>
                    <a:pt x="121" y="1"/>
                    <a:pt x="120" y="0"/>
                  </a:cubicBezTo>
                  <a:cubicBezTo>
                    <a:pt x="119" y="0"/>
                    <a:pt x="118" y="0"/>
                    <a:pt x="116" y="0"/>
                  </a:cubicBezTo>
                  <a:cubicBezTo>
                    <a:pt x="116" y="0"/>
                    <a:pt x="116" y="0"/>
                    <a:pt x="1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27"/>
                    <a:pt x="8" y="35"/>
                    <a:pt x="17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51" y="217"/>
                    <a:pt x="151" y="217"/>
                    <a:pt x="151" y="217"/>
                  </a:cubicBezTo>
                  <a:cubicBezTo>
                    <a:pt x="240" y="576"/>
                    <a:pt x="240" y="576"/>
                    <a:pt x="240" y="576"/>
                  </a:cubicBezTo>
                  <a:cubicBezTo>
                    <a:pt x="242" y="584"/>
                    <a:pt x="249" y="590"/>
                    <a:pt x="257" y="590"/>
                  </a:cubicBezTo>
                  <a:cubicBezTo>
                    <a:pt x="693" y="590"/>
                    <a:pt x="693" y="590"/>
                    <a:pt x="693" y="590"/>
                  </a:cubicBezTo>
                  <a:cubicBezTo>
                    <a:pt x="701" y="590"/>
                    <a:pt x="708" y="584"/>
                    <a:pt x="710" y="576"/>
                  </a:cubicBezTo>
                  <a:cubicBezTo>
                    <a:pt x="799" y="217"/>
                    <a:pt x="799" y="217"/>
                    <a:pt x="799" y="217"/>
                  </a:cubicBezTo>
                  <a:cubicBezTo>
                    <a:pt x="800" y="212"/>
                    <a:pt x="799" y="206"/>
                    <a:pt x="796" y="202"/>
                  </a:cubicBezTo>
                  <a:close/>
                  <a:moveTo>
                    <a:pt x="679" y="554"/>
                  </a:moveTo>
                  <a:cubicBezTo>
                    <a:pt x="271" y="554"/>
                    <a:pt x="271" y="554"/>
                    <a:pt x="271" y="554"/>
                  </a:cubicBezTo>
                  <a:cubicBezTo>
                    <a:pt x="191" y="230"/>
                    <a:pt x="191" y="230"/>
                    <a:pt x="191" y="230"/>
                  </a:cubicBezTo>
                  <a:cubicBezTo>
                    <a:pt x="759" y="230"/>
                    <a:pt x="759" y="230"/>
                    <a:pt x="759" y="230"/>
                  </a:cubicBezTo>
                  <a:lnTo>
                    <a:pt x="679" y="5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308" name="Google Shape;308;p37"/>
          <p:cNvSpPr/>
          <p:nvPr/>
        </p:nvSpPr>
        <p:spPr>
          <a:xfrm>
            <a:off x="755768" y="4625440"/>
            <a:ext cx="7376522" cy="14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потенциал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для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подготовки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молодых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специалистов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в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новых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отраслях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знаний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и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профессий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,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отвечающих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запросам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бизнес-сообщества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.</a:t>
            </a:r>
            <a:endParaRPr sz="2400" b="0" i="0" u="none" strike="noStrike" cap="none" dirty="0">
              <a:solidFill>
                <a:srgbClr val="002060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rgbClr val="002060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rgbClr val="002060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</p:txBody>
      </p:sp>
      <p:grpSp>
        <p:nvGrpSpPr>
          <p:cNvPr id="309" name="Google Shape;309;p37"/>
          <p:cNvGrpSpPr/>
          <p:nvPr/>
        </p:nvGrpSpPr>
        <p:grpSpPr>
          <a:xfrm>
            <a:off x="8147530" y="3082273"/>
            <a:ext cx="503998" cy="503990"/>
            <a:chOff x="5562600" y="2187167"/>
            <a:chExt cx="366971" cy="338044"/>
          </a:xfrm>
        </p:grpSpPr>
        <p:sp>
          <p:nvSpPr>
            <p:cNvPr id="310" name="Google Shape;310;p37"/>
            <p:cNvSpPr/>
            <p:nvPr/>
          </p:nvSpPr>
          <p:spPr>
            <a:xfrm>
              <a:off x="5562600" y="2187167"/>
              <a:ext cx="366971" cy="33804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11" name="Google Shape;311;p37"/>
            <p:cNvSpPr/>
            <p:nvPr/>
          </p:nvSpPr>
          <p:spPr>
            <a:xfrm>
              <a:off x="5638405" y="2260592"/>
              <a:ext cx="221013" cy="197764"/>
            </a:xfrm>
            <a:custGeom>
              <a:avLst/>
              <a:gdLst/>
              <a:ahLst/>
              <a:cxnLst/>
              <a:rect l="l" t="t" r="r" b="b"/>
              <a:pathLst>
                <a:path w="826" h="802" extrusionOk="0">
                  <a:moveTo>
                    <a:pt x="791" y="677"/>
                  </a:moveTo>
                  <a:cubicBezTo>
                    <a:pt x="637" y="523"/>
                    <a:pt x="637" y="523"/>
                    <a:pt x="637" y="523"/>
                  </a:cubicBezTo>
                  <a:cubicBezTo>
                    <a:pt x="663" y="498"/>
                    <a:pt x="663" y="498"/>
                    <a:pt x="663" y="498"/>
                  </a:cubicBezTo>
                  <a:cubicBezTo>
                    <a:pt x="670" y="490"/>
                    <a:pt x="670" y="479"/>
                    <a:pt x="663" y="472"/>
                  </a:cubicBezTo>
                  <a:cubicBezTo>
                    <a:pt x="656" y="465"/>
                    <a:pt x="644" y="465"/>
                    <a:pt x="637" y="472"/>
                  </a:cubicBezTo>
                  <a:cubicBezTo>
                    <a:pt x="573" y="536"/>
                    <a:pt x="573" y="536"/>
                    <a:pt x="573" y="536"/>
                  </a:cubicBezTo>
                  <a:cubicBezTo>
                    <a:pt x="477" y="440"/>
                    <a:pt x="477" y="440"/>
                    <a:pt x="477" y="440"/>
                  </a:cubicBezTo>
                  <a:cubicBezTo>
                    <a:pt x="597" y="320"/>
                    <a:pt x="597" y="320"/>
                    <a:pt x="597" y="320"/>
                  </a:cubicBezTo>
                  <a:cubicBezTo>
                    <a:pt x="614" y="326"/>
                    <a:pt x="631" y="329"/>
                    <a:pt x="649" y="329"/>
                  </a:cubicBezTo>
                  <a:cubicBezTo>
                    <a:pt x="693" y="329"/>
                    <a:pt x="734" y="312"/>
                    <a:pt x="765" y="281"/>
                  </a:cubicBezTo>
                  <a:cubicBezTo>
                    <a:pt x="812" y="234"/>
                    <a:pt x="826" y="163"/>
                    <a:pt x="800" y="102"/>
                  </a:cubicBezTo>
                  <a:cubicBezTo>
                    <a:pt x="797" y="96"/>
                    <a:pt x="792" y="92"/>
                    <a:pt x="786" y="91"/>
                  </a:cubicBezTo>
                  <a:cubicBezTo>
                    <a:pt x="780" y="90"/>
                    <a:pt x="774" y="92"/>
                    <a:pt x="770" y="96"/>
                  </a:cubicBezTo>
                  <a:cubicBezTo>
                    <a:pt x="706" y="160"/>
                    <a:pt x="706" y="160"/>
                    <a:pt x="706" y="160"/>
                  </a:cubicBezTo>
                  <a:cubicBezTo>
                    <a:pt x="654" y="160"/>
                    <a:pt x="654" y="160"/>
                    <a:pt x="654" y="160"/>
                  </a:cubicBezTo>
                  <a:cubicBezTo>
                    <a:pt x="654" y="109"/>
                    <a:pt x="654" y="109"/>
                    <a:pt x="654" y="109"/>
                  </a:cubicBezTo>
                  <a:cubicBezTo>
                    <a:pt x="719" y="44"/>
                    <a:pt x="719" y="44"/>
                    <a:pt x="719" y="44"/>
                  </a:cubicBezTo>
                  <a:cubicBezTo>
                    <a:pt x="723" y="40"/>
                    <a:pt x="725" y="34"/>
                    <a:pt x="724" y="28"/>
                  </a:cubicBezTo>
                  <a:cubicBezTo>
                    <a:pt x="722" y="22"/>
                    <a:pt x="718" y="17"/>
                    <a:pt x="713" y="15"/>
                  </a:cubicBezTo>
                  <a:cubicBezTo>
                    <a:pt x="692" y="6"/>
                    <a:pt x="671" y="2"/>
                    <a:pt x="649" y="2"/>
                  </a:cubicBezTo>
                  <a:cubicBezTo>
                    <a:pt x="605" y="2"/>
                    <a:pt x="564" y="19"/>
                    <a:pt x="533" y="50"/>
                  </a:cubicBezTo>
                  <a:cubicBezTo>
                    <a:pt x="489" y="94"/>
                    <a:pt x="474" y="159"/>
                    <a:pt x="494" y="218"/>
                  </a:cubicBezTo>
                  <a:cubicBezTo>
                    <a:pt x="374" y="337"/>
                    <a:pt x="374" y="337"/>
                    <a:pt x="374" y="337"/>
                  </a:cubicBezTo>
                  <a:cubicBezTo>
                    <a:pt x="185" y="148"/>
                    <a:pt x="185" y="148"/>
                    <a:pt x="185" y="148"/>
                  </a:cubicBezTo>
                  <a:cubicBezTo>
                    <a:pt x="198" y="136"/>
                    <a:pt x="198" y="136"/>
                    <a:pt x="198" y="136"/>
                  </a:cubicBezTo>
                  <a:cubicBezTo>
                    <a:pt x="201" y="132"/>
                    <a:pt x="203" y="128"/>
                    <a:pt x="203" y="123"/>
                  </a:cubicBezTo>
                  <a:cubicBezTo>
                    <a:pt x="203" y="118"/>
                    <a:pt x="201" y="113"/>
                    <a:pt x="198" y="110"/>
                  </a:cubicBezTo>
                  <a:cubicBezTo>
                    <a:pt x="95" y="7"/>
                    <a:pt x="95" y="7"/>
                    <a:pt x="95" y="7"/>
                  </a:cubicBezTo>
                  <a:cubicBezTo>
                    <a:pt x="88" y="0"/>
                    <a:pt x="77" y="0"/>
                    <a:pt x="70" y="7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15" y="62"/>
                    <a:pt x="13" y="66"/>
                    <a:pt x="13" y="71"/>
                  </a:cubicBezTo>
                  <a:cubicBezTo>
                    <a:pt x="13" y="76"/>
                    <a:pt x="15" y="81"/>
                    <a:pt x="18" y="84"/>
                  </a:cubicBezTo>
                  <a:cubicBezTo>
                    <a:pt x="121" y="187"/>
                    <a:pt x="121" y="187"/>
                    <a:pt x="121" y="187"/>
                  </a:cubicBezTo>
                  <a:cubicBezTo>
                    <a:pt x="124" y="191"/>
                    <a:pt x="129" y="192"/>
                    <a:pt x="134" y="192"/>
                  </a:cubicBezTo>
                  <a:cubicBezTo>
                    <a:pt x="138" y="192"/>
                    <a:pt x="143" y="191"/>
                    <a:pt x="147" y="187"/>
                  </a:cubicBezTo>
                  <a:cubicBezTo>
                    <a:pt x="160" y="174"/>
                    <a:pt x="160" y="174"/>
                    <a:pt x="160" y="174"/>
                  </a:cubicBezTo>
                  <a:cubicBezTo>
                    <a:pt x="348" y="363"/>
                    <a:pt x="348" y="363"/>
                    <a:pt x="348" y="363"/>
                  </a:cubicBezTo>
                  <a:cubicBezTo>
                    <a:pt x="228" y="483"/>
                    <a:pt x="228" y="483"/>
                    <a:pt x="228" y="483"/>
                  </a:cubicBezTo>
                  <a:cubicBezTo>
                    <a:pt x="212" y="477"/>
                    <a:pt x="194" y="475"/>
                    <a:pt x="176" y="475"/>
                  </a:cubicBezTo>
                  <a:cubicBezTo>
                    <a:pt x="133" y="475"/>
                    <a:pt x="91" y="492"/>
                    <a:pt x="61" y="522"/>
                  </a:cubicBezTo>
                  <a:cubicBezTo>
                    <a:pt x="13" y="570"/>
                    <a:pt x="0" y="640"/>
                    <a:pt x="26" y="702"/>
                  </a:cubicBezTo>
                  <a:cubicBezTo>
                    <a:pt x="28" y="707"/>
                    <a:pt x="33" y="711"/>
                    <a:pt x="39" y="713"/>
                  </a:cubicBezTo>
                  <a:cubicBezTo>
                    <a:pt x="45" y="714"/>
                    <a:pt x="51" y="712"/>
                    <a:pt x="55" y="708"/>
                  </a:cubicBezTo>
                  <a:cubicBezTo>
                    <a:pt x="120" y="643"/>
                    <a:pt x="120" y="643"/>
                    <a:pt x="120" y="643"/>
                  </a:cubicBezTo>
                  <a:cubicBezTo>
                    <a:pt x="171" y="643"/>
                    <a:pt x="171" y="643"/>
                    <a:pt x="171" y="643"/>
                  </a:cubicBezTo>
                  <a:cubicBezTo>
                    <a:pt x="171" y="695"/>
                    <a:pt x="171" y="695"/>
                    <a:pt x="171" y="695"/>
                  </a:cubicBezTo>
                  <a:cubicBezTo>
                    <a:pt x="107" y="759"/>
                    <a:pt x="107" y="759"/>
                    <a:pt x="107" y="759"/>
                  </a:cubicBezTo>
                  <a:cubicBezTo>
                    <a:pt x="102" y="763"/>
                    <a:pt x="101" y="769"/>
                    <a:pt x="102" y="775"/>
                  </a:cubicBezTo>
                  <a:cubicBezTo>
                    <a:pt x="103" y="781"/>
                    <a:pt x="107" y="786"/>
                    <a:pt x="113" y="789"/>
                  </a:cubicBezTo>
                  <a:cubicBezTo>
                    <a:pt x="133" y="797"/>
                    <a:pt x="154" y="802"/>
                    <a:pt x="176" y="802"/>
                  </a:cubicBezTo>
                  <a:cubicBezTo>
                    <a:pt x="220" y="802"/>
                    <a:pt x="261" y="785"/>
                    <a:pt x="292" y="754"/>
                  </a:cubicBezTo>
                  <a:cubicBezTo>
                    <a:pt x="336" y="709"/>
                    <a:pt x="351" y="645"/>
                    <a:pt x="331" y="586"/>
                  </a:cubicBezTo>
                  <a:cubicBezTo>
                    <a:pt x="451" y="466"/>
                    <a:pt x="451" y="466"/>
                    <a:pt x="451" y="466"/>
                  </a:cubicBezTo>
                  <a:cubicBezTo>
                    <a:pt x="547" y="562"/>
                    <a:pt x="547" y="562"/>
                    <a:pt x="547" y="562"/>
                  </a:cubicBezTo>
                  <a:cubicBezTo>
                    <a:pt x="483" y="626"/>
                    <a:pt x="483" y="626"/>
                    <a:pt x="483" y="626"/>
                  </a:cubicBezTo>
                  <a:cubicBezTo>
                    <a:pt x="476" y="633"/>
                    <a:pt x="476" y="645"/>
                    <a:pt x="483" y="652"/>
                  </a:cubicBezTo>
                  <a:cubicBezTo>
                    <a:pt x="486" y="655"/>
                    <a:pt x="491" y="657"/>
                    <a:pt x="496" y="657"/>
                  </a:cubicBezTo>
                  <a:cubicBezTo>
                    <a:pt x="500" y="657"/>
                    <a:pt x="505" y="655"/>
                    <a:pt x="509" y="652"/>
                  </a:cubicBezTo>
                  <a:cubicBezTo>
                    <a:pt x="534" y="626"/>
                    <a:pt x="534" y="626"/>
                    <a:pt x="534" y="626"/>
                  </a:cubicBezTo>
                  <a:cubicBezTo>
                    <a:pt x="689" y="780"/>
                    <a:pt x="689" y="780"/>
                    <a:pt x="689" y="780"/>
                  </a:cubicBezTo>
                  <a:cubicBezTo>
                    <a:pt x="702" y="794"/>
                    <a:pt x="721" y="802"/>
                    <a:pt x="740" y="802"/>
                  </a:cubicBezTo>
                  <a:cubicBezTo>
                    <a:pt x="759" y="802"/>
                    <a:pt x="778" y="794"/>
                    <a:pt x="791" y="780"/>
                  </a:cubicBezTo>
                  <a:cubicBezTo>
                    <a:pt x="805" y="767"/>
                    <a:pt x="813" y="748"/>
                    <a:pt x="813" y="729"/>
                  </a:cubicBezTo>
                  <a:cubicBezTo>
                    <a:pt x="813" y="709"/>
                    <a:pt x="805" y="691"/>
                    <a:pt x="791" y="677"/>
                  </a:cubicBezTo>
                  <a:close/>
                  <a:moveTo>
                    <a:pt x="134" y="148"/>
                  </a:moveTo>
                  <a:cubicBezTo>
                    <a:pt x="57" y="71"/>
                    <a:pt x="57" y="71"/>
                    <a:pt x="57" y="71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160" y="123"/>
                    <a:pt x="160" y="123"/>
                    <a:pt x="160" y="123"/>
                  </a:cubicBezTo>
                  <a:lnTo>
                    <a:pt x="134" y="148"/>
                  </a:lnTo>
                  <a:close/>
                  <a:moveTo>
                    <a:pt x="297" y="568"/>
                  </a:moveTo>
                  <a:cubicBezTo>
                    <a:pt x="292" y="574"/>
                    <a:pt x="291" y="582"/>
                    <a:pt x="293" y="588"/>
                  </a:cubicBezTo>
                  <a:cubicBezTo>
                    <a:pt x="314" y="636"/>
                    <a:pt x="303" y="691"/>
                    <a:pt x="266" y="728"/>
                  </a:cubicBezTo>
                  <a:cubicBezTo>
                    <a:pt x="242" y="752"/>
                    <a:pt x="210" y="765"/>
                    <a:pt x="176" y="765"/>
                  </a:cubicBezTo>
                  <a:cubicBezTo>
                    <a:pt x="169" y="765"/>
                    <a:pt x="161" y="765"/>
                    <a:pt x="154" y="763"/>
                  </a:cubicBezTo>
                  <a:cubicBezTo>
                    <a:pt x="202" y="715"/>
                    <a:pt x="202" y="715"/>
                    <a:pt x="202" y="715"/>
                  </a:cubicBezTo>
                  <a:cubicBezTo>
                    <a:pt x="205" y="712"/>
                    <a:pt x="207" y="707"/>
                    <a:pt x="207" y="702"/>
                  </a:cubicBezTo>
                  <a:cubicBezTo>
                    <a:pt x="207" y="625"/>
                    <a:pt x="207" y="625"/>
                    <a:pt x="207" y="625"/>
                  </a:cubicBezTo>
                  <a:cubicBezTo>
                    <a:pt x="207" y="615"/>
                    <a:pt x="199" y="607"/>
                    <a:pt x="189" y="607"/>
                  </a:cubicBezTo>
                  <a:cubicBezTo>
                    <a:pt x="112" y="607"/>
                    <a:pt x="112" y="607"/>
                    <a:pt x="112" y="607"/>
                  </a:cubicBezTo>
                  <a:cubicBezTo>
                    <a:pt x="107" y="607"/>
                    <a:pt x="103" y="609"/>
                    <a:pt x="99" y="612"/>
                  </a:cubicBezTo>
                  <a:cubicBezTo>
                    <a:pt x="51" y="661"/>
                    <a:pt x="51" y="661"/>
                    <a:pt x="51" y="661"/>
                  </a:cubicBezTo>
                  <a:cubicBezTo>
                    <a:pt x="44" y="620"/>
                    <a:pt x="56" y="578"/>
                    <a:pt x="86" y="548"/>
                  </a:cubicBezTo>
                  <a:cubicBezTo>
                    <a:pt x="110" y="524"/>
                    <a:pt x="142" y="511"/>
                    <a:pt x="176" y="511"/>
                  </a:cubicBezTo>
                  <a:cubicBezTo>
                    <a:pt x="193" y="511"/>
                    <a:pt x="210" y="514"/>
                    <a:pt x="226" y="521"/>
                  </a:cubicBezTo>
                  <a:cubicBezTo>
                    <a:pt x="233" y="524"/>
                    <a:pt x="241" y="522"/>
                    <a:pt x="246" y="517"/>
                  </a:cubicBezTo>
                  <a:cubicBezTo>
                    <a:pt x="528" y="235"/>
                    <a:pt x="528" y="235"/>
                    <a:pt x="528" y="235"/>
                  </a:cubicBezTo>
                  <a:cubicBezTo>
                    <a:pt x="533" y="230"/>
                    <a:pt x="535" y="222"/>
                    <a:pt x="532" y="215"/>
                  </a:cubicBezTo>
                  <a:cubicBezTo>
                    <a:pt x="512" y="167"/>
                    <a:pt x="522" y="112"/>
                    <a:pt x="559" y="75"/>
                  </a:cubicBezTo>
                  <a:cubicBezTo>
                    <a:pt x="583" y="51"/>
                    <a:pt x="615" y="38"/>
                    <a:pt x="649" y="38"/>
                  </a:cubicBezTo>
                  <a:cubicBezTo>
                    <a:pt x="657" y="38"/>
                    <a:pt x="664" y="39"/>
                    <a:pt x="671" y="40"/>
                  </a:cubicBezTo>
                  <a:cubicBezTo>
                    <a:pt x="623" y="88"/>
                    <a:pt x="623" y="88"/>
                    <a:pt x="623" y="88"/>
                  </a:cubicBezTo>
                  <a:cubicBezTo>
                    <a:pt x="620" y="92"/>
                    <a:pt x="618" y="96"/>
                    <a:pt x="618" y="101"/>
                  </a:cubicBezTo>
                  <a:cubicBezTo>
                    <a:pt x="618" y="178"/>
                    <a:pt x="618" y="178"/>
                    <a:pt x="618" y="178"/>
                  </a:cubicBezTo>
                  <a:cubicBezTo>
                    <a:pt x="618" y="188"/>
                    <a:pt x="626" y="196"/>
                    <a:pt x="636" y="196"/>
                  </a:cubicBezTo>
                  <a:cubicBezTo>
                    <a:pt x="713" y="196"/>
                    <a:pt x="713" y="196"/>
                    <a:pt x="713" y="196"/>
                  </a:cubicBezTo>
                  <a:cubicBezTo>
                    <a:pt x="718" y="196"/>
                    <a:pt x="723" y="195"/>
                    <a:pt x="726" y="191"/>
                  </a:cubicBezTo>
                  <a:cubicBezTo>
                    <a:pt x="774" y="143"/>
                    <a:pt x="774" y="143"/>
                    <a:pt x="774" y="143"/>
                  </a:cubicBezTo>
                  <a:cubicBezTo>
                    <a:pt x="782" y="183"/>
                    <a:pt x="769" y="225"/>
                    <a:pt x="739" y="255"/>
                  </a:cubicBezTo>
                  <a:cubicBezTo>
                    <a:pt x="715" y="279"/>
                    <a:pt x="683" y="293"/>
                    <a:pt x="649" y="293"/>
                  </a:cubicBezTo>
                  <a:cubicBezTo>
                    <a:pt x="632" y="293"/>
                    <a:pt x="615" y="289"/>
                    <a:pt x="599" y="283"/>
                  </a:cubicBezTo>
                  <a:cubicBezTo>
                    <a:pt x="593" y="280"/>
                    <a:pt x="585" y="281"/>
                    <a:pt x="579" y="286"/>
                  </a:cubicBezTo>
                  <a:lnTo>
                    <a:pt x="297" y="568"/>
                  </a:lnTo>
                  <a:close/>
                  <a:moveTo>
                    <a:pt x="766" y="755"/>
                  </a:moveTo>
                  <a:cubicBezTo>
                    <a:pt x="752" y="768"/>
                    <a:pt x="728" y="768"/>
                    <a:pt x="714" y="755"/>
                  </a:cubicBezTo>
                  <a:cubicBezTo>
                    <a:pt x="560" y="600"/>
                    <a:pt x="560" y="600"/>
                    <a:pt x="560" y="600"/>
                  </a:cubicBezTo>
                  <a:cubicBezTo>
                    <a:pt x="611" y="549"/>
                    <a:pt x="611" y="549"/>
                    <a:pt x="611" y="549"/>
                  </a:cubicBezTo>
                  <a:cubicBezTo>
                    <a:pt x="766" y="703"/>
                    <a:pt x="766" y="703"/>
                    <a:pt x="766" y="703"/>
                  </a:cubicBezTo>
                  <a:cubicBezTo>
                    <a:pt x="773" y="710"/>
                    <a:pt x="776" y="719"/>
                    <a:pt x="776" y="729"/>
                  </a:cubicBezTo>
                  <a:cubicBezTo>
                    <a:pt x="776" y="739"/>
                    <a:pt x="773" y="748"/>
                    <a:pt x="766" y="75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60950" rIns="121900" bIns="609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endParaRPr sz="32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312" name="Google Shape;312;p37"/>
          <p:cNvSpPr/>
          <p:nvPr/>
        </p:nvSpPr>
        <p:spPr>
          <a:xfrm>
            <a:off x="799162" y="2532451"/>
            <a:ext cx="6331636" cy="1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ресурсная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база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мультидисциплинарных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исследовательских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400" b="0" i="0" u="none" strike="noStrike" cap="none" dirty="0" err="1" smtClean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проектов</a:t>
            </a:r>
            <a:r>
              <a:rPr lang="ru-RU" sz="2400" b="0" i="0" u="none" strike="noStrike" cap="none" dirty="0" smtClean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, которых </a:t>
            </a:r>
            <a:r>
              <a:rPr lang="en-US" sz="2400" b="0" i="0" u="none" strike="noStrike" cap="none" dirty="0" err="1" smtClean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реализуют</a:t>
            </a:r>
            <a:r>
              <a:rPr lang="en-US" sz="2400" b="0" i="0" u="none" strike="noStrike" cap="none" dirty="0" smtClean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команды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менеджеров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,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научных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исследователей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и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студентов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реальных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академических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400" b="0" i="0" u="none" strike="noStrike" cap="none" dirty="0" err="1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школ</a:t>
            </a:r>
            <a:r>
              <a:rPr lang="en-US" sz="2400" b="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;</a:t>
            </a:r>
            <a:endParaRPr sz="2400" b="0" i="0" u="none" strike="noStrike" cap="none" dirty="0">
              <a:solidFill>
                <a:srgbClr val="002060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endParaRPr sz="2400" b="0" i="0" u="none" strike="noStrike" cap="none" dirty="0">
              <a:solidFill>
                <a:srgbClr val="002060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400" b="0" i="0" u="none" strike="noStrike" cap="none" dirty="0">
              <a:solidFill>
                <a:srgbClr val="002060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</p:txBody>
      </p:sp>
      <p:sp>
        <p:nvSpPr>
          <p:cNvPr id="313" name="Google Shape;313;p37"/>
          <p:cNvSpPr/>
          <p:nvPr/>
        </p:nvSpPr>
        <p:spPr>
          <a:xfrm>
            <a:off x="2098225" y="2154425"/>
            <a:ext cx="7977600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51" name="Group 32"/>
          <p:cNvGrpSpPr/>
          <p:nvPr/>
        </p:nvGrpSpPr>
        <p:grpSpPr>
          <a:xfrm>
            <a:off x="8495284" y="1028399"/>
            <a:ext cx="3547990" cy="5177286"/>
            <a:chOff x="4437550" y="-353292"/>
            <a:chExt cx="7665515" cy="7685641"/>
          </a:xfrm>
          <a:solidFill>
            <a:srgbClr val="EF7F1A"/>
          </a:solidFill>
        </p:grpSpPr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5979532" y="3302924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11131368" y="540239"/>
              <a:ext cx="470492" cy="429578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6"/>
            <p:cNvSpPr>
              <a:spLocks/>
            </p:cNvSpPr>
            <p:nvPr/>
          </p:nvSpPr>
          <p:spPr bwMode="auto">
            <a:xfrm>
              <a:off x="4437550" y="1770853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6"/>
            <p:cNvSpPr>
              <a:spLocks/>
            </p:cNvSpPr>
            <p:nvPr/>
          </p:nvSpPr>
          <p:spPr bwMode="auto">
            <a:xfrm>
              <a:off x="11100654" y="2540196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13"/>
            <p:cNvSpPr>
              <a:spLocks noEditPoints="1"/>
            </p:cNvSpPr>
            <p:nvPr/>
          </p:nvSpPr>
          <p:spPr bwMode="auto">
            <a:xfrm>
              <a:off x="7591531" y="5867225"/>
              <a:ext cx="334022" cy="304975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15"/>
            <p:cNvSpPr>
              <a:spLocks/>
            </p:cNvSpPr>
            <p:nvPr/>
          </p:nvSpPr>
          <p:spPr bwMode="auto">
            <a:xfrm>
              <a:off x="10419914" y="5249487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9"/>
            <p:cNvSpPr>
              <a:spLocks/>
            </p:cNvSpPr>
            <p:nvPr/>
          </p:nvSpPr>
          <p:spPr bwMode="auto">
            <a:xfrm>
              <a:off x="5557039" y="-353292"/>
              <a:ext cx="1104631" cy="110831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8878184" y="6106561"/>
              <a:ext cx="1221709" cy="12257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9"/>
            <p:cNvSpPr>
              <a:spLocks/>
            </p:cNvSpPr>
            <p:nvPr/>
          </p:nvSpPr>
          <p:spPr bwMode="auto">
            <a:xfrm>
              <a:off x="4825269" y="5305197"/>
              <a:ext cx="936781" cy="93990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5"/>
            <p:cNvSpPr>
              <a:spLocks/>
            </p:cNvSpPr>
            <p:nvPr/>
          </p:nvSpPr>
          <p:spPr bwMode="auto">
            <a:xfrm>
              <a:off x="6359237" y="5249487"/>
              <a:ext cx="380909" cy="380909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3"/>
            <p:cNvSpPr>
              <a:spLocks noEditPoints="1"/>
            </p:cNvSpPr>
            <p:nvPr/>
          </p:nvSpPr>
          <p:spPr bwMode="auto">
            <a:xfrm>
              <a:off x="7356332" y="173005"/>
              <a:ext cx="402210" cy="36723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ru-RU" b="1" cap="all" dirty="0">
                <a:solidFill>
                  <a:srgbClr val="002060"/>
                </a:solidFill>
                <a:latin typeface="+mn-lt"/>
                <a:ea typeface="Open Sans"/>
                <a:cs typeface="Times New Roman" panose="02020603050405020304" pitchFamily="18" charset="0"/>
                <a:sym typeface="Open Sans"/>
              </a:rPr>
              <a:t>Современный </a:t>
            </a:r>
            <a:r>
              <a:rPr lang="ru-RU" b="1" cap="all" dirty="0" smtClean="0">
                <a:solidFill>
                  <a:srgbClr val="002060"/>
                </a:solidFill>
                <a:latin typeface="+mn-lt"/>
                <a:ea typeface="Open Sans"/>
                <a:cs typeface="Times New Roman" panose="02020603050405020304" pitchFamily="18" charset="0"/>
                <a:sym typeface="Open Sans"/>
              </a:rPr>
              <a:t>университет - это:</a:t>
            </a:r>
            <a:r>
              <a:rPr lang="ru-RU" b="1" cap="all" dirty="0">
                <a:solidFill>
                  <a:srgbClr val="002060"/>
                </a:solidFill>
                <a:latin typeface="+mn-lt"/>
                <a:ea typeface="Open Sans"/>
                <a:cs typeface="Times New Roman" panose="02020603050405020304" pitchFamily="18" charset="0"/>
                <a:sym typeface="Open Sans"/>
              </a:rPr>
              <a:t/>
            </a:r>
            <a:br>
              <a:rPr lang="ru-RU" b="1" cap="all" dirty="0">
                <a:solidFill>
                  <a:srgbClr val="002060"/>
                </a:solidFill>
                <a:latin typeface="+mn-lt"/>
                <a:ea typeface="Open Sans"/>
                <a:cs typeface="Times New Roman" panose="02020603050405020304" pitchFamily="18" charset="0"/>
                <a:sym typeface="Open Sans"/>
              </a:rPr>
            </a:br>
            <a:endParaRPr lang="ru-RU" cap="all"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63" name="Picture 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68" y="6399613"/>
            <a:ext cx="217995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27"/>
          <p:cNvGrpSpPr/>
          <p:nvPr/>
        </p:nvGrpSpPr>
        <p:grpSpPr>
          <a:xfrm>
            <a:off x="701924" y="2504443"/>
            <a:ext cx="2742370" cy="1749403"/>
            <a:chOff x="2432790" y="730250"/>
            <a:chExt cx="7132330" cy="5365749"/>
          </a:xfrm>
          <a:blipFill dpi="0" rotWithShape="1">
            <a:blip r:embed="rId3"/>
            <a:srcRect/>
            <a:stretch>
              <a:fillRect l="-7000" t="11000" r="7000" b="-11000"/>
            </a:stretch>
          </a:blipFill>
        </p:grpSpPr>
        <p:sp>
          <p:nvSpPr>
            <p:cNvPr id="55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27"/>
          <p:cNvGrpSpPr>
            <a:grpSpLocks noChangeAspect="1"/>
          </p:cNvGrpSpPr>
          <p:nvPr/>
        </p:nvGrpSpPr>
        <p:grpSpPr>
          <a:xfrm flipH="1" flipV="1">
            <a:off x="123742" y="-69284"/>
            <a:ext cx="11762085" cy="6524435"/>
            <a:chOff x="2432790" y="730250"/>
            <a:chExt cx="7132330" cy="5365749"/>
          </a:xfrm>
          <a:solidFill>
            <a:schemeClr val="bg1"/>
          </a:solidFill>
        </p:grpSpPr>
        <p:sp>
          <p:nvSpPr>
            <p:cNvPr id="24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46" name="Google Shape;346;p5"/>
          <p:cNvSpPr/>
          <p:nvPr/>
        </p:nvSpPr>
        <p:spPr>
          <a:xfrm>
            <a:off x="4603658" y="4657465"/>
            <a:ext cx="6781514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Создание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новой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схемы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управления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.</a:t>
            </a:r>
            <a:endParaRPr sz="2800" b="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800" b="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800" b="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</p:txBody>
      </p:sp>
      <p:sp>
        <p:nvSpPr>
          <p:cNvPr id="347" name="Google Shape;347;p5"/>
          <p:cNvSpPr/>
          <p:nvPr/>
        </p:nvSpPr>
        <p:spPr>
          <a:xfrm>
            <a:off x="4794386" y="2552512"/>
            <a:ext cx="7650061" cy="10336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 dirty="0" err="1" smtClean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Архитектура</a:t>
            </a:r>
            <a:r>
              <a:rPr lang="en-US" sz="2800" b="0" i="0" u="none" strike="noStrike" cap="none" dirty="0" smtClean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научно</a:t>
            </a:r>
            <a:r>
              <a:rPr lang="ru-RU" sz="2800" b="0" i="0" u="none" strike="noStrike" cap="none" dirty="0" smtClean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-исследовательской </a:t>
            </a:r>
            <a:r>
              <a:rPr lang="en-US" sz="2800" b="0" i="0" u="none" strike="noStrike" cap="none" dirty="0" smtClean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среды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.</a:t>
            </a:r>
            <a:endParaRPr sz="2800" b="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800" b="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800" b="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</p:txBody>
      </p:sp>
      <p:sp>
        <p:nvSpPr>
          <p:cNvPr id="348" name="Google Shape;348;p5"/>
          <p:cNvSpPr/>
          <p:nvPr/>
        </p:nvSpPr>
        <p:spPr>
          <a:xfrm>
            <a:off x="4759697" y="1272980"/>
            <a:ext cx="6518483" cy="928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 dirty="0" err="1" smtClean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Образовательный</a:t>
            </a:r>
            <a:r>
              <a:rPr lang="en-US" sz="2800" b="0" i="0" u="none" strike="noStrike" cap="none" dirty="0" smtClean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продукт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и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система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оценки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качества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.</a:t>
            </a:r>
            <a:endParaRPr sz="2800" b="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2800" b="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</p:txBody>
      </p:sp>
      <p:sp>
        <p:nvSpPr>
          <p:cNvPr id="349" name="Google Shape;349;p5"/>
          <p:cNvSpPr/>
          <p:nvPr/>
        </p:nvSpPr>
        <p:spPr>
          <a:xfrm>
            <a:off x="342110" y="283831"/>
            <a:ext cx="12744321" cy="53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80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ПЯТЬ </a:t>
            </a:r>
            <a:r>
              <a:rPr lang="en-US" sz="2800" i="0" u="none" strike="noStrike" cap="none" dirty="0" smtClean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ОСНОВОПОЛАГАЮЩИХ</a:t>
            </a:r>
            <a:r>
              <a:rPr lang="ru-RU" sz="2800" i="0" u="none" strike="noStrike" cap="none" dirty="0" smtClean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800" i="0" u="none" strike="noStrike" cap="none" dirty="0" smtClean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АСПЕКТОВ   </a:t>
            </a:r>
            <a:r>
              <a:rPr lang="en-US" sz="2800" i="0" u="none" strike="noStrike" cap="none" dirty="0">
                <a:solidFill>
                  <a:srgbClr val="002060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«УНИВЕРСИТЕТА 4.0»</a:t>
            </a:r>
            <a:endParaRPr sz="2800" i="0" u="none" strike="noStrike" cap="none" dirty="0">
              <a:solidFill>
                <a:srgbClr val="002060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</p:txBody>
      </p:sp>
      <p:sp>
        <p:nvSpPr>
          <p:cNvPr id="350" name="Google Shape;350;p5"/>
          <p:cNvSpPr/>
          <p:nvPr/>
        </p:nvSpPr>
        <p:spPr>
          <a:xfrm>
            <a:off x="4694663" y="5562673"/>
            <a:ext cx="6980103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Структура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финансирования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.</a:t>
            </a:r>
            <a:endParaRPr sz="2800" b="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800" b="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800" b="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</p:txBody>
      </p:sp>
      <p:sp>
        <p:nvSpPr>
          <p:cNvPr id="351" name="Google Shape;351;p5"/>
          <p:cNvSpPr/>
          <p:nvPr/>
        </p:nvSpPr>
        <p:spPr>
          <a:xfrm>
            <a:off x="4603658" y="3662787"/>
            <a:ext cx="7049036" cy="4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800" b="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Ранжирование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800" b="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университетов</a:t>
            </a:r>
            <a:r>
              <a:rPr lang="en-US" sz="2800" b="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.</a:t>
            </a:r>
            <a:endParaRPr sz="2800" b="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2800" b="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69" y="2598623"/>
            <a:ext cx="547291" cy="54813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9906" y="3653455"/>
            <a:ext cx="547914" cy="54875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9969" y="1401826"/>
            <a:ext cx="597851" cy="597851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5462" y="4624668"/>
            <a:ext cx="547915" cy="548758"/>
          </a:xfrm>
          <a:prstGeom prst="rect">
            <a:avLst/>
          </a:prstGeom>
        </p:spPr>
      </p:pic>
      <p:grpSp>
        <p:nvGrpSpPr>
          <p:cNvPr id="42" name="Group 32"/>
          <p:cNvGrpSpPr/>
          <p:nvPr/>
        </p:nvGrpSpPr>
        <p:grpSpPr>
          <a:xfrm>
            <a:off x="201916" y="1065583"/>
            <a:ext cx="3547990" cy="5177286"/>
            <a:chOff x="4437550" y="-353292"/>
            <a:chExt cx="7665515" cy="7685641"/>
          </a:xfrm>
          <a:solidFill>
            <a:srgbClr val="EF7F1A"/>
          </a:solidFill>
        </p:grpSpPr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5979532" y="3302924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13"/>
            <p:cNvSpPr>
              <a:spLocks noEditPoints="1"/>
            </p:cNvSpPr>
            <p:nvPr/>
          </p:nvSpPr>
          <p:spPr bwMode="auto">
            <a:xfrm>
              <a:off x="11131368" y="540239"/>
              <a:ext cx="470492" cy="429578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6"/>
            <p:cNvSpPr>
              <a:spLocks/>
            </p:cNvSpPr>
            <p:nvPr/>
          </p:nvSpPr>
          <p:spPr bwMode="auto">
            <a:xfrm>
              <a:off x="4437550" y="1770853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11100654" y="2540196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13"/>
            <p:cNvSpPr>
              <a:spLocks noEditPoints="1"/>
            </p:cNvSpPr>
            <p:nvPr/>
          </p:nvSpPr>
          <p:spPr bwMode="auto">
            <a:xfrm>
              <a:off x="7591531" y="5867225"/>
              <a:ext cx="334022" cy="304975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5"/>
            <p:cNvSpPr>
              <a:spLocks/>
            </p:cNvSpPr>
            <p:nvPr/>
          </p:nvSpPr>
          <p:spPr bwMode="auto">
            <a:xfrm>
              <a:off x="10419914" y="5249487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9"/>
            <p:cNvSpPr>
              <a:spLocks/>
            </p:cNvSpPr>
            <p:nvPr/>
          </p:nvSpPr>
          <p:spPr bwMode="auto">
            <a:xfrm>
              <a:off x="5557039" y="-353292"/>
              <a:ext cx="1104631" cy="110831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8878184" y="6106561"/>
              <a:ext cx="1221709" cy="12257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4825269" y="5305197"/>
              <a:ext cx="936781" cy="93990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15"/>
            <p:cNvSpPr>
              <a:spLocks/>
            </p:cNvSpPr>
            <p:nvPr/>
          </p:nvSpPr>
          <p:spPr bwMode="auto">
            <a:xfrm>
              <a:off x="6359237" y="5249487"/>
              <a:ext cx="380909" cy="380909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3"/>
            <p:cNvSpPr>
              <a:spLocks noEditPoints="1"/>
            </p:cNvSpPr>
            <p:nvPr/>
          </p:nvSpPr>
          <p:spPr bwMode="auto">
            <a:xfrm>
              <a:off x="7356332" y="173005"/>
              <a:ext cx="402210" cy="36723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119" y="5509681"/>
            <a:ext cx="597851" cy="597851"/>
          </a:xfrm>
          <a:prstGeom prst="rect">
            <a:avLst/>
          </a:prstGeom>
        </p:spPr>
      </p:pic>
      <p:pic>
        <p:nvPicPr>
          <p:cNvPr id="75" name="Picture 1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68" y="6399613"/>
            <a:ext cx="217995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27"/>
          <p:cNvGrpSpPr>
            <a:grpSpLocks noChangeAspect="1"/>
          </p:cNvGrpSpPr>
          <p:nvPr/>
        </p:nvGrpSpPr>
        <p:grpSpPr>
          <a:xfrm flipH="1" flipV="1">
            <a:off x="429914" y="269567"/>
            <a:ext cx="11762085" cy="6524435"/>
            <a:chOff x="2432790" y="730250"/>
            <a:chExt cx="7132330" cy="5365749"/>
          </a:xfrm>
          <a:solidFill>
            <a:schemeClr val="bg1"/>
          </a:solidFill>
        </p:grpSpPr>
        <p:sp>
          <p:nvSpPr>
            <p:cNvPr id="21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5" name="Google Shape;255;p1"/>
          <p:cNvGrpSpPr/>
          <p:nvPr/>
        </p:nvGrpSpPr>
        <p:grpSpPr>
          <a:xfrm>
            <a:off x="2267333" y="2386617"/>
            <a:ext cx="8424232" cy="4471383"/>
            <a:chOff x="0" y="890587"/>
            <a:chExt cx="5478463" cy="5967413"/>
          </a:xfrm>
        </p:grpSpPr>
        <p:sp>
          <p:nvSpPr>
            <p:cNvPr id="256" name="Google Shape;256;p1"/>
            <p:cNvSpPr/>
            <p:nvPr/>
          </p:nvSpPr>
          <p:spPr>
            <a:xfrm>
              <a:off x="4445000" y="909637"/>
              <a:ext cx="1033463" cy="1030288"/>
            </a:xfrm>
            <a:custGeom>
              <a:avLst/>
              <a:gdLst/>
              <a:ahLst/>
              <a:cxnLst/>
              <a:rect l="l" t="t" r="r" b="b"/>
              <a:pathLst>
                <a:path w="651" h="649" extrusionOk="0">
                  <a:moveTo>
                    <a:pt x="20" y="580"/>
                  </a:moveTo>
                  <a:lnTo>
                    <a:pt x="651" y="649"/>
                  </a:lnTo>
                  <a:lnTo>
                    <a:pt x="553" y="0"/>
                  </a:lnTo>
                  <a:lnTo>
                    <a:pt x="0" y="536"/>
                  </a:lnTo>
                  <a:lnTo>
                    <a:pt x="20" y="580"/>
                  </a:lnTo>
                  <a:close/>
                </a:path>
              </a:pathLst>
            </a:custGeom>
            <a:solidFill>
              <a:srgbClr val="720E3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57" name="Google Shape;257;p1"/>
            <p:cNvSpPr/>
            <p:nvPr/>
          </p:nvSpPr>
          <p:spPr>
            <a:xfrm>
              <a:off x="3979862" y="890587"/>
              <a:ext cx="1468438" cy="2636838"/>
            </a:xfrm>
            <a:custGeom>
              <a:avLst/>
              <a:gdLst/>
              <a:ahLst/>
              <a:cxnLst/>
              <a:rect l="l" t="t" r="r" b="b"/>
              <a:pathLst>
                <a:path w="925" h="1661" extrusionOk="0">
                  <a:moveTo>
                    <a:pt x="925" y="611"/>
                  </a:moveTo>
                  <a:lnTo>
                    <a:pt x="845" y="0"/>
                  </a:lnTo>
                  <a:lnTo>
                    <a:pt x="293" y="548"/>
                  </a:lnTo>
                  <a:lnTo>
                    <a:pt x="434" y="562"/>
                  </a:lnTo>
                  <a:lnTo>
                    <a:pt x="0" y="1580"/>
                  </a:lnTo>
                  <a:lnTo>
                    <a:pt x="539" y="1661"/>
                  </a:lnTo>
                  <a:lnTo>
                    <a:pt x="750" y="594"/>
                  </a:lnTo>
                  <a:lnTo>
                    <a:pt x="925" y="6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58" name="Google Shape;258;p1"/>
            <p:cNvSpPr/>
            <p:nvPr/>
          </p:nvSpPr>
          <p:spPr>
            <a:xfrm>
              <a:off x="2971800" y="1833562"/>
              <a:ext cx="2216151" cy="5024437"/>
            </a:xfrm>
            <a:custGeom>
              <a:avLst/>
              <a:gdLst/>
              <a:ahLst/>
              <a:cxnLst/>
              <a:rect l="l" t="t" r="r" b="b"/>
              <a:pathLst>
                <a:path w="1101" h="2495" extrusionOk="0">
                  <a:moveTo>
                    <a:pt x="1097" y="0"/>
                  </a:moveTo>
                  <a:cubicBezTo>
                    <a:pt x="1097" y="0"/>
                    <a:pt x="1097" y="0"/>
                    <a:pt x="1097" y="0"/>
                  </a:cubicBezTo>
                  <a:cubicBezTo>
                    <a:pt x="1086" y="23"/>
                    <a:pt x="1086" y="23"/>
                    <a:pt x="1086" y="23"/>
                  </a:cubicBezTo>
                  <a:cubicBezTo>
                    <a:pt x="1086" y="23"/>
                    <a:pt x="1086" y="23"/>
                    <a:pt x="1086" y="23"/>
                  </a:cubicBezTo>
                  <a:cubicBezTo>
                    <a:pt x="921" y="756"/>
                    <a:pt x="921" y="756"/>
                    <a:pt x="921" y="756"/>
                  </a:cubicBezTo>
                  <a:cubicBezTo>
                    <a:pt x="618" y="309"/>
                    <a:pt x="618" y="309"/>
                    <a:pt x="618" y="309"/>
                  </a:cubicBezTo>
                  <a:cubicBezTo>
                    <a:pt x="0" y="2495"/>
                    <a:pt x="0" y="2495"/>
                    <a:pt x="0" y="2495"/>
                  </a:cubicBezTo>
                  <a:cubicBezTo>
                    <a:pt x="235" y="2495"/>
                    <a:pt x="235" y="2495"/>
                    <a:pt x="235" y="2495"/>
                  </a:cubicBezTo>
                  <a:cubicBezTo>
                    <a:pt x="654" y="493"/>
                    <a:pt x="654" y="493"/>
                    <a:pt x="654" y="493"/>
                  </a:cubicBezTo>
                  <a:cubicBezTo>
                    <a:pt x="926" y="841"/>
                    <a:pt x="926" y="841"/>
                    <a:pt x="926" y="841"/>
                  </a:cubicBezTo>
                  <a:cubicBezTo>
                    <a:pt x="1100" y="37"/>
                    <a:pt x="1100" y="37"/>
                    <a:pt x="1100" y="37"/>
                  </a:cubicBezTo>
                  <a:cubicBezTo>
                    <a:pt x="1101" y="8"/>
                    <a:pt x="1096" y="30"/>
                    <a:pt x="109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259" name="Google Shape;259;p1"/>
            <p:cNvSpPr/>
            <p:nvPr/>
          </p:nvSpPr>
          <p:spPr>
            <a:xfrm>
              <a:off x="0" y="2278062"/>
              <a:ext cx="4216400" cy="4579938"/>
            </a:xfrm>
            <a:custGeom>
              <a:avLst/>
              <a:gdLst/>
              <a:ahLst/>
              <a:cxnLst/>
              <a:rect l="l" t="t" r="r" b="b"/>
              <a:pathLst>
                <a:path w="2656" h="2885" extrusionOk="0">
                  <a:moveTo>
                    <a:pt x="0" y="2885"/>
                  </a:moveTo>
                  <a:lnTo>
                    <a:pt x="1613" y="0"/>
                  </a:lnTo>
                  <a:lnTo>
                    <a:pt x="2656" y="112"/>
                  </a:lnTo>
                  <a:lnTo>
                    <a:pt x="1872" y="2885"/>
                  </a:lnTo>
                  <a:lnTo>
                    <a:pt x="0" y="288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260" name="Google Shape;260;p1"/>
          <p:cNvSpPr/>
          <p:nvPr/>
        </p:nvSpPr>
        <p:spPr>
          <a:xfrm>
            <a:off x="3907267" y="1932135"/>
            <a:ext cx="9822000" cy="1885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2400" i="0" u="none" strike="noStrike" cap="none" dirty="0" smtClean="0">
                <a:solidFill>
                  <a:srgbClr val="002060"/>
                </a:solidFill>
                <a:latin typeface="+mn-lt"/>
                <a:ea typeface="Comfortaa"/>
                <a:cs typeface="Times New Roman" panose="02020603050405020304" pitchFamily="18" charset="0"/>
                <a:sym typeface="Comfortaa"/>
              </a:rPr>
              <a:t>Трансформация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2400" i="0" u="none" strike="noStrike" cap="none" dirty="0" smtClean="0">
                <a:solidFill>
                  <a:srgbClr val="002060"/>
                </a:solidFill>
                <a:latin typeface="+mn-lt"/>
                <a:ea typeface="Comfortaa"/>
                <a:cs typeface="Times New Roman" panose="02020603050405020304" pitchFamily="18" charset="0"/>
                <a:sym typeface="Comfortaa"/>
              </a:rPr>
              <a:t>вузовского образования </a:t>
            </a:r>
          </a:p>
          <a:p>
            <a:pPr marL="0" marR="0" lvl="0" indent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ru-RU" sz="2400" i="0" u="none" strike="noStrike" cap="none" dirty="0" smtClean="0">
                <a:solidFill>
                  <a:srgbClr val="002060"/>
                </a:solidFill>
                <a:latin typeface="+mn-lt"/>
                <a:ea typeface="Comfortaa"/>
                <a:cs typeface="Times New Roman" panose="02020603050405020304" pitchFamily="18" charset="0"/>
                <a:sym typeface="Comfortaa"/>
              </a:rPr>
              <a:t>в модель 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+mn-lt"/>
                <a:ea typeface="Comfortaa"/>
                <a:cs typeface="Times New Roman" panose="02020603050405020304" pitchFamily="18" charset="0"/>
                <a:sym typeface="Comfortaa"/>
              </a:rPr>
              <a:t>«</a:t>
            </a:r>
            <a:r>
              <a:rPr lang="en-US" sz="2400" b="1" i="0" u="none" strike="noStrike" cap="none" dirty="0" err="1" smtClean="0">
                <a:solidFill>
                  <a:srgbClr val="002060"/>
                </a:solidFill>
                <a:latin typeface="+mn-lt"/>
                <a:ea typeface="Comfortaa"/>
                <a:cs typeface="Times New Roman" panose="02020603050405020304" pitchFamily="18" charset="0"/>
                <a:sym typeface="Comfortaa"/>
              </a:rPr>
              <a:t>Университет</a:t>
            </a:r>
            <a:r>
              <a:rPr lang="en-US" sz="2400" b="1" i="0" u="none" strike="noStrike" cap="none" dirty="0" smtClean="0">
                <a:solidFill>
                  <a:srgbClr val="002060"/>
                </a:solidFill>
                <a:latin typeface="+mn-lt"/>
                <a:ea typeface="Comfortaa"/>
                <a:cs typeface="Times New Roman" panose="02020603050405020304" pitchFamily="18" charset="0"/>
                <a:sym typeface="Comfortaa"/>
              </a:rPr>
              <a:t> 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+mn-lt"/>
                <a:ea typeface="Comfortaa"/>
                <a:cs typeface="Times New Roman" panose="02020603050405020304" pitchFamily="18" charset="0"/>
                <a:sym typeface="Comfortaa"/>
              </a:rPr>
              <a:t>4.0»</a:t>
            </a:r>
            <a:endParaRPr sz="2400" b="1" i="0" u="none" strike="noStrike" cap="none" dirty="0">
              <a:solidFill>
                <a:srgbClr val="002060"/>
              </a:solidFill>
              <a:latin typeface="+mn-lt"/>
              <a:ea typeface="Comfortaa"/>
              <a:cs typeface="Times New Roman" panose="02020603050405020304" pitchFamily="18" charset="0"/>
              <a:sym typeface="Comforta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600"/>
              <a:buFont typeface="Arial"/>
              <a:buNone/>
            </a:pPr>
            <a:endParaRPr sz="2400" b="0" i="0" u="none" strike="noStrike" cap="none" dirty="0">
              <a:solidFill>
                <a:srgbClr val="002060"/>
              </a:solidFill>
              <a:latin typeface="+mn-lt"/>
              <a:ea typeface="Lato Black"/>
              <a:cs typeface="Times New Roman" panose="02020603050405020304" pitchFamily="18" charset="0"/>
              <a:sym typeface="Lato Black"/>
            </a:endParaRPr>
          </a:p>
        </p:txBody>
      </p:sp>
      <p:sp>
        <p:nvSpPr>
          <p:cNvPr id="39" name="Google Shape;261;p1"/>
          <p:cNvSpPr txBox="1"/>
          <p:nvPr/>
        </p:nvSpPr>
        <p:spPr>
          <a:xfrm>
            <a:off x="532875" y="454559"/>
            <a:ext cx="7126985" cy="1015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ru-RU" sz="54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Дорожная карта</a:t>
            </a:r>
            <a:endParaRPr sz="5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68" y="6399613"/>
            <a:ext cx="2179955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27"/>
          <p:cNvGrpSpPr>
            <a:grpSpLocks noChangeAspect="1"/>
          </p:cNvGrpSpPr>
          <p:nvPr/>
        </p:nvGrpSpPr>
        <p:grpSpPr>
          <a:xfrm flipH="1" flipV="1">
            <a:off x="123742" y="-69284"/>
            <a:ext cx="11762085" cy="6524435"/>
            <a:chOff x="2432790" y="730250"/>
            <a:chExt cx="7132330" cy="5365749"/>
          </a:xfrm>
          <a:solidFill>
            <a:schemeClr val="bg1"/>
          </a:solidFill>
        </p:grpSpPr>
        <p:sp>
          <p:nvSpPr>
            <p:cNvPr id="37" name="Freeform 5"/>
            <p:cNvSpPr>
              <a:spLocks/>
            </p:cNvSpPr>
            <p:nvPr/>
          </p:nvSpPr>
          <p:spPr bwMode="auto">
            <a:xfrm>
              <a:off x="3363911" y="800100"/>
              <a:ext cx="5110162" cy="5078412"/>
            </a:xfrm>
            <a:custGeom>
              <a:avLst/>
              <a:gdLst>
                <a:gd name="T0" fmla="*/ 1670 w 2447"/>
                <a:gd name="T1" fmla="*/ 937 h 2432"/>
                <a:gd name="T2" fmla="*/ 1589 w 2447"/>
                <a:gd name="T3" fmla="*/ 957 h 2432"/>
                <a:gd name="T4" fmla="*/ 1551 w 2447"/>
                <a:gd name="T5" fmla="*/ 930 h 2432"/>
                <a:gd name="T6" fmla="*/ 1550 w 2447"/>
                <a:gd name="T7" fmla="*/ 929 h 2432"/>
                <a:gd name="T8" fmla="*/ 1423 w 2447"/>
                <a:gd name="T9" fmla="*/ 929 h 2432"/>
                <a:gd name="T10" fmla="*/ 1311 w 2447"/>
                <a:gd name="T11" fmla="*/ 1041 h 2432"/>
                <a:gd name="T12" fmla="*/ 1183 w 2447"/>
                <a:gd name="T13" fmla="*/ 1041 h 2432"/>
                <a:gd name="T14" fmla="*/ 1183 w 2447"/>
                <a:gd name="T15" fmla="*/ 913 h 2432"/>
                <a:gd name="T16" fmla="*/ 1550 w 2447"/>
                <a:gd name="T17" fmla="*/ 546 h 2432"/>
                <a:gd name="T18" fmla="*/ 1555 w 2447"/>
                <a:gd name="T19" fmla="*/ 423 h 2432"/>
                <a:gd name="T20" fmla="*/ 1555 w 2447"/>
                <a:gd name="T21" fmla="*/ 423 h 2432"/>
                <a:gd name="T22" fmla="*/ 1523 w 2447"/>
                <a:gd name="T23" fmla="*/ 380 h 2432"/>
                <a:gd name="T24" fmla="*/ 1543 w 2447"/>
                <a:gd name="T25" fmla="*/ 299 h 2432"/>
                <a:gd name="T26" fmla="*/ 1678 w 2447"/>
                <a:gd name="T27" fmla="*/ 163 h 2432"/>
                <a:gd name="T28" fmla="*/ 1678 w 2447"/>
                <a:gd name="T29" fmla="*/ 36 h 2432"/>
                <a:gd name="T30" fmla="*/ 1550 w 2447"/>
                <a:gd name="T31" fmla="*/ 36 h 2432"/>
                <a:gd name="T32" fmla="*/ 1462 w 2447"/>
                <a:gd name="T33" fmla="*/ 124 h 2432"/>
                <a:gd name="T34" fmla="*/ 1381 w 2447"/>
                <a:gd name="T35" fmla="*/ 143 h 2432"/>
                <a:gd name="T36" fmla="*/ 1348 w 2447"/>
                <a:gd name="T37" fmla="*/ 121 h 2432"/>
                <a:gd name="T38" fmla="*/ 1343 w 2447"/>
                <a:gd name="T39" fmla="*/ 115 h 2432"/>
                <a:gd name="T40" fmla="*/ 1215 w 2447"/>
                <a:gd name="T41" fmla="*/ 115 h 2432"/>
                <a:gd name="T42" fmla="*/ 35 w 2447"/>
                <a:gd name="T43" fmla="*/ 1296 h 2432"/>
                <a:gd name="T44" fmla="*/ 35 w 2447"/>
                <a:gd name="T45" fmla="*/ 1424 h 2432"/>
                <a:gd name="T46" fmla="*/ 162 w 2447"/>
                <a:gd name="T47" fmla="*/ 1424 h 2432"/>
                <a:gd name="T48" fmla="*/ 266 w 2447"/>
                <a:gd name="T49" fmla="*/ 1320 h 2432"/>
                <a:gd name="T50" fmla="*/ 394 w 2447"/>
                <a:gd name="T51" fmla="*/ 1320 h 2432"/>
                <a:gd name="T52" fmla="*/ 394 w 2447"/>
                <a:gd name="T53" fmla="*/ 1447 h 2432"/>
                <a:gd name="T54" fmla="*/ 178 w 2447"/>
                <a:gd name="T55" fmla="*/ 1663 h 2432"/>
                <a:gd name="T56" fmla="*/ 178 w 2447"/>
                <a:gd name="T57" fmla="*/ 1790 h 2432"/>
                <a:gd name="T58" fmla="*/ 306 w 2447"/>
                <a:gd name="T59" fmla="*/ 1790 h 2432"/>
                <a:gd name="T60" fmla="*/ 497 w 2447"/>
                <a:gd name="T61" fmla="*/ 1599 h 2432"/>
                <a:gd name="T62" fmla="*/ 625 w 2447"/>
                <a:gd name="T63" fmla="*/ 1599 h 2432"/>
                <a:gd name="T64" fmla="*/ 625 w 2447"/>
                <a:gd name="T65" fmla="*/ 1727 h 2432"/>
                <a:gd name="T66" fmla="*/ 178 w 2447"/>
                <a:gd name="T67" fmla="*/ 2173 h 2432"/>
                <a:gd name="T68" fmla="*/ 178 w 2447"/>
                <a:gd name="T69" fmla="*/ 2301 h 2432"/>
                <a:gd name="T70" fmla="*/ 306 w 2447"/>
                <a:gd name="T71" fmla="*/ 2301 h 2432"/>
                <a:gd name="T72" fmla="*/ 673 w 2447"/>
                <a:gd name="T73" fmla="*/ 1934 h 2432"/>
                <a:gd name="T74" fmla="*/ 801 w 2447"/>
                <a:gd name="T75" fmla="*/ 1934 h 2432"/>
                <a:gd name="T76" fmla="*/ 801 w 2447"/>
                <a:gd name="T77" fmla="*/ 2062 h 2432"/>
                <a:gd name="T78" fmla="*/ 815 w 2447"/>
                <a:gd name="T79" fmla="*/ 2047 h 2432"/>
                <a:gd name="T80" fmla="*/ 815 w 2447"/>
                <a:gd name="T81" fmla="*/ 2175 h 2432"/>
                <a:gd name="T82" fmla="*/ 942 w 2447"/>
                <a:gd name="T83" fmla="*/ 2175 h 2432"/>
                <a:gd name="T84" fmla="*/ 968 w 2447"/>
                <a:gd name="T85" fmla="*/ 2149 h 2432"/>
                <a:gd name="T86" fmla="*/ 1096 w 2447"/>
                <a:gd name="T87" fmla="*/ 2149 h 2432"/>
                <a:gd name="T88" fmla="*/ 1096 w 2447"/>
                <a:gd name="T89" fmla="*/ 2277 h 2432"/>
                <a:gd name="T90" fmla="*/ 1104 w 2447"/>
                <a:gd name="T91" fmla="*/ 2269 h 2432"/>
                <a:gd name="T92" fmla="*/ 1104 w 2447"/>
                <a:gd name="T93" fmla="*/ 2397 h 2432"/>
                <a:gd name="T94" fmla="*/ 1231 w 2447"/>
                <a:gd name="T95" fmla="*/ 2397 h 2432"/>
                <a:gd name="T96" fmla="*/ 2412 w 2447"/>
                <a:gd name="T97" fmla="*/ 1216 h 2432"/>
                <a:gd name="T98" fmla="*/ 2412 w 2447"/>
                <a:gd name="T99" fmla="*/ 1089 h 2432"/>
                <a:gd name="T100" fmla="*/ 2284 w 2447"/>
                <a:gd name="T101" fmla="*/ 1089 h 2432"/>
                <a:gd name="T102" fmla="*/ 2252 w 2447"/>
                <a:gd name="T103" fmla="*/ 1120 h 2432"/>
                <a:gd name="T104" fmla="*/ 2125 w 2447"/>
                <a:gd name="T105" fmla="*/ 1120 h 2432"/>
                <a:gd name="T106" fmla="*/ 2125 w 2447"/>
                <a:gd name="T107" fmla="*/ 993 h 2432"/>
                <a:gd name="T108" fmla="*/ 2334 w 2447"/>
                <a:gd name="T109" fmla="*/ 784 h 2432"/>
                <a:gd name="T110" fmla="*/ 2334 w 2447"/>
                <a:gd name="T111" fmla="*/ 656 h 2432"/>
                <a:gd name="T112" fmla="*/ 2206 w 2447"/>
                <a:gd name="T113" fmla="*/ 656 h 2432"/>
                <a:gd name="T114" fmla="*/ 2196 w 2447"/>
                <a:gd name="T115" fmla="*/ 666 h 2432"/>
                <a:gd name="T116" fmla="*/ 2123 w 2447"/>
                <a:gd name="T117" fmla="*/ 678 h 2432"/>
                <a:gd name="T118" fmla="*/ 2088 w 2447"/>
                <a:gd name="T119" fmla="*/ 653 h 2432"/>
                <a:gd name="T120" fmla="*/ 2085 w 2447"/>
                <a:gd name="T121" fmla="*/ 650 h 2432"/>
                <a:gd name="T122" fmla="*/ 1957 w 2447"/>
                <a:gd name="T123" fmla="*/ 650 h 2432"/>
                <a:gd name="T124" fmla="*/ 1670 w 2447"/>
                <a:gd name="T125" fmla="*/ 937 h 2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447" h="2432">
                  <a:moveTo>
                    <a:pt x="1670" y="937"/>
                  </a:moveTo>
                  <a:cubicBezTo>
                    <a:pt x="1635" y="970"/>
                    <a:pt x="1604" y="963"/>
                    <a:pt x="1589" y="957"/>
                  </a:cubicBezTo>
                  <a:cubicBezTo>
                    <a:pt x="1569" y="948"/>
                    <a:pt x="1564" y="942"/>
                    <a:pt x="1551" y="930"/>
                  </a:cubicBezTo>
                  <a:cubicBezTo>
                    <a:pt x="1551" y="930"/>
                    <a:pt x="1551" y="929"/>
                    <a:pt x="1550" y="929"/>
                  </a:cubicBezTo>
                  <a:cubicBezTo>
                    <a:pt x="1515" y="894"/>
                    <a:pt x="1458" y="894"/>
                    <a:pt x="1423" y="929"/>
                  </a:cubicBezTo>
                  <a:cubicBezTo>
                    <a:pt x="1311" y="1041"/>
                    <a:pt x="1311" y="1041"/>
                    <a:pt x="1311" y="1041"/>
                  </a:cubicBezTo>
                  <a:cubicBezTo>
                    <a:pt x="1276" y="1076"/>
                    <a:pt x="1219" y="1076"/>
                    <a:pt x="1183" y="1041"/>
                  </a:cubicBezTo>
                  <a:cubicBezTo>
                    <a:pt x="1148" y="1005"/>
                    <a:pt x="1148" y="948"/>
                    <a:pt x="1183" y="913"/>
                  </a:cubicBezTo>
                  <a:cubicBezTo>
                    <a:pt x="1550" y="546"/>
                    <a:pt x="1550" y="546"/>
                    <a:pt x="1550" y="546"/>
                  </a:cubicBezTo>
                  <a:cubicBezTo>
                    <a:pt x="1584" y="512"/>
                    <a:pt x="1585" y="459"/>
                    <a:pt x="1555" y="423"/>
                  </a:cubicBezTo>
                  <a:cubicBezTo>
                    <a:pt x="1555" y="423"/>
                    <a:pt x="1555" y="423"/>
                    <a:pt x="1555" y="423"/>
                  </a:cubicBezTo>
                  <a:cubicBezTo>
                    <a:pt x="1539" y="406"/>
                    <a:pt x="1533" y="402"/>
                    <a:pt x="1523" y="380"/>
                  </a:cubicBezTo>
                  <a:cubicBezTo>
                    <a:pt x="1516" y="365"/>
                    <a:pt x="1510" y="334"/>
                    <a:pt x="1543" y="299"/>
                  </a:cubicBezTo>
                  <a:cubicBezTo>
                    <a:pt x="1678" y="163"/>
                    <a:pt x="1678" y="163"/>
                    <a:pt x="1678" y="163"/>
                  </a:cubicBezTo>
                  <a:cubicBezTo>
                    <a:pt x="1713" y="128"/>
                    <a:pt x="1713" y="71"/>
                    <a:pt x="1678" y="36"/>
                  </a:cubicBezTo>
                  <a:cubicBezTo>
                    <a:pt x="1643" y="0"/>
                    <a:pt x="1586" y="0"/>
                    <a:pt x="1550" y="36"/>
                  </a:cubicBezTo>
                  <a:cubicBezTo>
                    <a:pt x="1462" y="124"/>
                    <a:pt x="1462" y="124"/>
                    <a:pt x="1462" y="124"/>
                  </a:cubicBezTo>
                  <a:cubicBezTo>
                    <a:pt x="1427" y="156"/>
                    <a:pt x="1396" y="150"/>
                    <a:pt x="1381" y="143"/>
                  </a:cubicBezTo>
                  <a:cubicBezTo>
                    <a:pt x="1364" y="136"/>
                    <a:pt x="1358" y="130"/>
                    <a:pt x="1348" y="121"/>
                  </a:cubicBezTo>
                  <a:cubicBezTo>
                    <a:pt x="1346" y="119"/>
                    <a:pt x="1345" y="117"/>
                    <a:pt x="1343" y="115"/>
                  </a:cubicBezTo>
                  <a:cubicBezTo>
                    <a:pt x="1308" y="80"/>
                    <a:pt x="1251" y="80"/>
                    <a:pt x="1215" y="115"/>
                  </a:cubicBezTo>
                  <a:cubicBezTo>
                    <a:pt x="35" y="1296"/>
                    <a:pt x="35" y="1296"/>
                    <a:pt x="35" y="1296"/>
                  </a:cubicBezTo>
                  <a:cubicBezTo>
                    <a:pt x="0" y="1331"/>
                    <a:pt x="0" y="1388"/>
                    <a:pt x="35" y="1424"/>
                  </a:cubicBezTo>
                  <a:cubicBezTo>
                    <a:pt x="70" y="1459"/>
                    <a:pt x="127" y="1459"/>
                    <a:pt x="162" y="1424"/>
                  </a:cubicBezTo>
                  <a:cubicBezTo>
                    <a:pt x="266" y="1320"/>
                    <a:pt x="266" y="1320"/>
                    <a:pt x="266" y="1320"/>
                  </a:cubicBezTo>
                  <a:cubicBezTo>
                    <a:pt x="301" y="1285"/>
                    <a:pt x="359" y="1285"/>
                    <a:pt x="394" y="1320"/>
                  </a:cubicBezTo>
                  <a:cubicBezTo>
                    <a:pt x="429" y="1355"/>
                    <a:pt x="429" y="1412"/>
                    <a:pt x="394" y="1447"/>
                  </a:cubicBezTo>
                  <a:cubicBezTo>
                    <a:pt x="178" y="1663"/>
                    <a:pt x="178" y="1663"/>
                    <a:pt x="178" y="1663"/>
                  </a:cubicBezTo>
                  <a:cubicBezTo>
                    <a:pt x="143" y="1698"/>
                    <a:pt x="143" y="1755"/>
                    <a:pt x="178" y="1790"/>
                  </a:cubicBezTo>
                  <a:cubicBezTo>
                    <a:pt x="214" y="1826"/>
                    <a:pt x="271" y="1826"/>
                    <a:pt x="306" y="1790"/>
                  </a:cubicBezTo>
                  <a:cubicBezTo>
                    <a:pt x="497" y="1599"/>
                    <a:pt x="497" y="1599"/>
                    <a:pt x="497" y="1599"/>
                  </a:cubicBezTo>
                  <a:cubicBezTo>
                    <a:pt x="533" y="1564"/>
                    <a:pt x="590" y="1564"/>
                    <a:pt x="625" y="1599"/>
                  </a:cubicBezTo>
                  <a:cubicBezTo>
                    <a:pt x="660" y="1634"/>
                    <a:pt x="660" y="1691"/>
                    <a:pt x="625" y="1727"/>
                  </a:cubicBezTo>
                  <a:cubicBezTo>
                    <a:pt x="178" y="2173"/>
                    <a:pt x="178" y="2173"/>
                    <a:pt x="178" y="2173"/>
                  </a:cubicBezTo>
                  <a:cubicBezTo>
                    <a:pt x="143" y="2209"/>
                    <a:pt x="143" y="2266"/>
                    <a:pt x="178" y="2301"/>
                  </a:cubicBezTo>
                  <a:cubicBezTo>
                    <a:pt x="214" y="2336"/>
                    <a:pt x="271" y="2336"/>
                    <a:pt x="306" y="2301"/>
                  </a:cubicBezTo>
                  <a:cubicBezTo>
                    <a:pt x="673" y="1934"/>
                    <a:pt x="673" y="1934"/>
                    <a:pt x="673" y="1934"/>
                  </a:cubicBezTo>
                  <a:cubicBezTo>
                    <a:pt x="708" y="1899"/>
                    <a:pt x="765" y="1899"/>
                    <a:pt x="801" y="1934"/>
                  </a:cubicBezTo>
                  <a:cubicBezTo>
                    <a:pt x="836" y="1969"/>
                    <a:pt x="836" y="2026"/>
                    <a:pt x="801" y="2062"/>
                  </a:cubicBezTo>
                  <a:cubicBezTo>
                    <a:pt x="815" y="2047"/>
                    <a:pt x="815" y="2047"/>
                    <a:pt x="815" y="2047"/>
                  </a:cubicBezTo>
                  <a:cubicBezTo>
                    <a:pt x="779" y="2083"/>
                    <a:pt x="779" y="2140"/>
                    <a:pt x="815" y="2175"/>
                  </a:cubicBezTo>
                  <a:cubicBezTo>
                    <a:pt x="850" y="2210"/>
                    <a:pt x="907" y="2210"/>
                    <a:pt x="942" y="2175"/>
                  </a:cubicBezTo>
                  <a:cubicBezTo>
                    <a:pt x="968" y="2149"/>
                    <a:pt x="968" y="2149"/>
                    <a:pt x="968" y="2149"/>
                  </a:cubicBezTo>
                  <a:cubicBezTo>
                    <a:pt x="1003" y="2114"/>
                    <a:pt x="1060" y="2114"/>
                    <a:pt x="1096" y="2149"/>
                  </a:cubicBezTo>
                  <a:cubicBezTo>
                    <a:pt x="1131" y="2185"/>
                    <a:pt x="1131" y="2242"/>
                    <a:pt x="1096" y="2277"/>
                  </a:cubicBezTo>
                  <a:cubicBezTo>
                    <a:pt x="1104" y="2269"/>
                    <a:pt x="1104" y="2269"/>
                    <a:pt x="1104" y="2269"/>
                  </a:cubicBezTo>
                  <a:cubicBezTo>
                    <a:pt x="1068" y="2304"/>
                    <a:pt x="1068" y="2361"/>
                    <a:pt x="1104" y="2397"/>
                  </a:cubicBezTo>
                  <a:cubicBezTo>
                    <a:pt x="1139" y="2432"/>
                    <a:pt x="1196" y="2432"/>
                    <a:pt x="1231" y="2397"/>
                  </a:cubicBezTo>
                  <a:cubicBezTo>
                    <a:pt x="2412" y="1216"/>
                    <a:pt x="2412" y="1216"/>
                    <a:pt x="2412" y="1216"/>
                  </a:cubicBezTo>
                  <a:cubicBezTo>
                    <a:pt x="2447" y="1181"/>
                    <a:pt x="2447" y="1124"/>
                    <a:pt x="2412" y="1089"/>
                  </a:cubicBezTo>
                  <a:cubicBezTo>
                    <a:pt x="2377" y="1053"/>
                    <a:pt x="2319" y="1053"/>
                    <a:pt x="2284" y="1089"/>
                  </a:cubicBezTo>
                  <a:cubicBezTo>
                    <a:pt x="2252" y="1120"/>
                    <a:pt x="2252" y="1120"/>
                    <a:pt x="2252" y="1120"/>
                  </a:cubicBezTo>
                  <a:cubicBezTo>
                    <a:pt x="2217" y="1156"/>
                    <a:pt x="2160" y="1156"/>
                    <a:pt x="2125" y="1120"/>
                  </a:cubicBezTo>
                  <a:cubicBezTo>
                    <a:pt x="2089" y="1085"/>
                    <a:pt x="2089" y="1028"/>
                    <a:pt x="2125" y="993"/>
                  </a:cubicBezTo>
                  <a:cubicBezTo>
                    <a:pt x="2334" y="784"/>
                    <a:pt x="2334" y="784"/>
                    <a:pt x="2334" y="784"/>
                  </a:cubicBezTo>
                  <a:cubicBezTo>
                    <a:pt x="2369" y="748"/>
                    <a:pt x="2369" y="691"/>
                    <a:pt x="2334" y="656"/>
                  </a:cubicBezTo>
                  <a:cubicBezTo>
                    <a:pt x="2299" y="621"/>
                    <a:pt x="2241" y="621"/>
                    <a:pt x="2206" y="656"/>
                  </a:cubicBezTo>
                  <a:cubicBezTo>
                    <a:pt x="2196" y="666"/>
                    <a:pt x="2196" y="666"/>
                    <a:pt x="2196" y="666"/>
                  </a:cubicBezTo>
                  <a:cubicBezTo>
                    <a:pt x="2164" y="690"/>
                    <a:pt x="2137" y="684"/>
                    <a:pt x="2123" y="678"/>
                  </a:cubicBezTo>
                  <a:cubicBezTo>
                    <a:pt x="2105" y="670"/>
                    <a:pt x="2100" y="664"/>
                    <a:pt x="2088" y="653"/>
                  </a:cubicBezTo>
                  <a:cubicBezTo>
                    <a:pt x="2087" y="652"/>
                    <a:pt x="2086" y="651"/>
                    <a:pt x="2085" y="650"/>
                  </a:cubicBezTo>
                  <a:cubicBezTo>
                    <a:pt x="2049" y="615"/>
                    <a:pt x="1992" y="615"/>
                    <a:pt x="1957" y="650"/>
                  </a:cubicBezTo>
                  <a:lnTo>
                    <a:pt x="1670" y="9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6"/>
            <p:cNvSpPr>
              <a:spLocks/>
            </p:cNvSpPr>
            <p:nvPr/>
          </p:nvSpPr>
          <p:spPr bwMode="auto">
            <a:xfrm>
              <a:off x="8165702" y="2195512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auto">
            <a:xfrm>
              <a:off x="3878262" y="5394324"/>
              <a:ext cx="701675" cy="701675"/>
            </a:xfrm>
            <a:custGeom>
              <a:avLst/>
              <a:gdLst>
                <a:gd name="T0" fmla="*/ 8 w 336"/>
                <a:gd name="T1" fmla="*/ 280 h 336"/>
                <a:gd name="T2" fmla="*/ 36 w 336"/>
                <a:gd name="T3" fmla="*/ 279 h 336"/>
                <a:gd name="T4" fmla="*/ 61 w 336"/>
                <a:gd name="T5" fmla="*/ 279 h 336"/>
                <a:gd name="T6" fmla="*/ 61 w 336"/>
                <a:gd name="T7" fmla="*/ 254 h 336"/>
                <a:gd name="T8" fmla="*/ 62 w 336"/>
                <a:gd name="T9" fmla="*/ 225 h 336"/>
                <a:gd name="T10" fmla="*/ 91 w 336"/>
                <a:gd name="T11" fmla="*/ 224 h 336"/>
                <a:gd name="T12" fmla="*/ 115 w 336"/>
                <a:gd name="T13" fmla="*/ 224 h 336"/>
                <a:gd name="T14" fmla="*/ 115 w 336"/>
                <a:gd name="T15" fmla="*/ 200 h 336"/>
                <a:gd name="T16" fmla="*/ 117 w 336"/>
                <a:gd name="T17" fmla="*/ 171 h 336"/>
                <a:gd name="T18" fmla="*/ 145 w 336"/>
                <a:gd name="T19" fmla="*/ 170 h 336"/>
                <a:gd name="T20" fmla="*/ 170 w 336"/>
                <a:gd name="T21" fmla="*/ 170 h 336"/>
                <a:gd name="T22" fmla="*/ 170 w 336"/>
                <a:gd name="T23" fmla="*/ 145 h 336"/>
                <a:gd name="T24" fmla="*/ 171 w 336"/>
                <a:gd name="T25" fmla="*/ 117 h 336"/>
                <a:gd name="T26" fmla="*/ 199 w 336"/>
                <a:gd name="T27" fmla="*/ 116 h 336"/>
                <a:gd name="T28" fmla="*/ 224 w 336"/>
                <a:gd name="T29" fmla="*/ 115 h 336"/>
                <a:gd name="T30" fmla="*/ 224 w 336"/>
                <a:gd name="T31" fmla="*/ 91 h 336"/>
                <a:gd name="T32" fmla="*/ 225 w 336"/>
                <a:gd name="T33" fmla="*/ 62 h 336"/>
                <a:gd name="T34" fmla="*/ 254 w 336"/>
                <a:gd name="T35" fmla="*/ 61 h 336"/>
                <a:gd name="T36" fmla="*/ 278 w 336"/>
                <a:gd name="T37" fmla="*/ 61 h 336"/>
                <a:gd name="T38" fmla="*/ 279 w 336"/>
                <a:gd name="T39" fmla="*/ 36 h 336"/>
                <a:gd name="T40" fmla="*/ 280 w 336"/>
                <a:gd name="T41" fmla="*/ 8 h 336"/>
                <a:gd name="T42" fmla="*/ 308 w 336"/>
                <a:gd name="T43" fmla="*/ 7 h 336"/>
                <a:gd name="T44" fmla="*/ 333 w 336"/>
                <a:gd name="T45" fmla="*/ 7 h 336"/>
                <a:gd name="T46" fmla="*/ 336 w 336"/>
                <a:gd name="T47" fmla="*/ 10 h 336"/>
                <a:gd name="T48" fmla="*/ 307 w 336"/>
                <a:gd name="T49" fmla="*/ 11 h 336"/>
                <a:gd name="T50" fmla="*/ 282 w 336"/>
                <a:gd name="T51" fmla="*/ 11 h 336"/>
                <a:gd name="T52" fmla="*/ 282 w 336"/>
                <a:gd name="T53" fmla="*/ 35 h 336"/>
                <a:gd name="T54" fmla="*/ 281 w 336"/>
                <a:gd name="T55" fmla="*/ 64 h 336"/>
                <a:gd name="T56" fmla="*/ 253 w 336"/>
                <a:gd name="T57" fmla="*/ 65 h 336"/>
                <a:gd name="T58" fmla="*/ 228 w 336"/>
                <a:gd name="T59" fmla="*/ 65 h 336"/>
                <a:gd name="T60" fmla="*/ 228 w 336"/>
                <a:gd name="T61" fmla="*/ 90 h 336"/>
                <a:gd name="T62" fmla="*/ 227 w 336"/>
                <a:gd name="T63" fmla="*/ 118 h 336"/>
                <a:gd name="T64" fmla="*/ 198 w 336"/>
                <a:gd name="T65" fmla="*/ 119 h 336"/>
                <a:gd name="T66" fmla="*/ 174 w 336"/>
                <a:gd name="T67" fmla="*/ 119 h 336"/>
                <a:gd name="T68" fmla="*/ 174 w 336"/>
                <a:gd name="T69" fmla="*/ 144 h 336"/>
                <a:gd name="T70" fmla="*/ 173 w 336"/>
                <a:gd name="T71" fmla="*/ 173 h 336"/>
                <a:gd name="T72" fmla="*/ 144 w 336"/>
                <a:gd name="T73" fmla="*/ 174 h 336"/>
                <a:gd name="T74" fmla="*/ 119 w 336"/>
                <a:gd name="T75" fmla="*/ 174 h 336"/>
                <a:gd name="T76" fmla="*/ 119 w 336"/>
                <a:gd name="T77" fmla="*/ 198 h 336"/>
                <a:gd name="T78" fmla="*/ 118 w 336"/>
                <a:gd name="T79" fmla="*/ 227 h 336"/>
                <a:gd name="T80" fmla="*/ 90 w 336"/>
                <a:gd name="T81" fmla="*/ 228 h 336"/>
                <a:gd name="T82" fmla="*/ 65 w 336"/>
                <a:gd name="T83" fmla="*/ 228 h 336"/>
                <a:gd name="T84" fmla="*/ 65 w 336"/>
                <a:gd name="T85" fmla="*/ 253 h 336"/>
                <a:gd name="T86" fmla="*/ 64 w 336"/>
                <a:gd name="T87" fmla="*/ 281 h 336"/>
                <a:gd name="T88" fmla="*/ 35 w 336"/>
                <a:gd name="T89" fmla="*/ 282 h 336"/>
                <a:gd name="T90" fmla="*/ 11 w 336"/>
                <a:gd name="T91" fmla="*/ 283 h 336"/>
                <a:gd name="T92" fmla="*/ 10 w 336"/>
                <a:gd name="T93" fmla="*/ 307 h 336"/>
                <a:gd name="T94" fmla="*/ 9 w 336"/>
                <a:gd name="T95" fmla="*/ 336 h 336"/>
                <a:gd name="T96" fmla="*/ 7 w 336"/>
                <a:gd name="T97" fmla="*/ 333 h 336"/>
                <a:gd name="T98" fmla="*/ 7 w 336"/>
                <a:gd name="T99" fmla="*/ 308 h 336"/>
                <a:gd name="T100" fmla="*/ 8 w 336"/>
                <a:gd name="T101" fmla="*/ 280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6" h="336">
                  <a:moveTo>
                    <a:pt x="8" y="280"/>
                  </a:moveTo>
                  <a:cubicBezTo>
                    <a:pt x="15" y="272"/>
                    <a:pt x="26" y="275"/>
                    <a:pt x="36" y="279"/>
                  </a:cubicBezTo>
                  <a:cubicBezTo>
                    <a:pt x="46" y="282"/>
                    <a:pt x="55" y="285"/>
                    <a:pt x="61" y="279"/>
                  </a:cubicBezTo>
                  <a:cubicBezTo>
                    <a:pt x="67" y="273"/>
                    <a:pt x="64" y="264"/>
                    <a:pt x="61" y="254"/>
                  </a:cubicBezTo>
                  <a:cubicBezTo>
                    <a:pt x="58" y="244"/>
                    <a:pt x="54" y="233"/>
                    <a:pt x="62" y="225"/>
                  </a:cubicBezTo>
                  <a:cubicBezTo>
                    <a:pt x="70" y="218"/>
                    <a:pt x="80" y="221"/>
                    <a:pt x="91" y="224"/>
                  </a:cubicBezTo>
                  <a:cubicBezTo>
                    <a:pt x="100" y="227"/>
                    <a:pt x="109" y="230"/>
                    <a:pt x="115" y="224"/>
                  </a:cubicBezTo>
                  <a:cubicBezTo>
                    <a:pt x="121" y="218"/>
                    <a:pt x="118" y="209"/>
                    <a:pt x="115" y="200"/>
                  </a:cubicBezTo>
                  <a:cubicBezTo>
                    <a:pt x="112" y="189"/>
                    <a:pt x="109" y="179"/>
                    <a:pt x="117" y="171"/>
                  </a:cubicBezTo>
                  <a:cubicBezTo>
                    <a:pt x="124" y="163"/>
                    <a:pt x="135" y="167"/>
                    <a:pt x="145" y="170"/>
                  </a:cubicBezTo>
                  <a:cubicBezTo>
                    <a:pt x="155" y="173"/>
                    <a:pt x="164" y="176"/>
                    <a:pt x="170" y="170"/>
                  </a:cubicBezTo>
                  <a:cubicBezTo>
                    <a:pt x="176" y="164"/>
                    <a:pt x="173" y="155"/>
                    <a:pt x="170" y="145"/>
                  </a:cubicBezTo>
                  <a:cubicBezTo>
                    <a:pt x="167" y="135"/>
                    <a:pt x="163" y="124"/>
                    <a:pt x="171" y="117"/>
                  </a:cubicBezTo>
                  <a:cubicBezTo>
                    <a:pt x="179" y="109"/>
                    <a:pt x="189" y="112"/>
                    <a:pt x="199" y="116"/>
                  </a:cubicBezTo>
                  <a:cubicBezTo>
                    <a:pt x="209" y="119"/>
                    <a:pt x="218" y="121"/>
                    <a:pt x="224" y="115"/>
                  </a:cubicBezTo>
                  <a:cubicBezTo>
                    <a:pt x="230" y="110"/>
                    <a:pt x="227" y="100"/>
                    <a:pt x="224" y="91"/>
                  </a:cubicBezTo>
                  <a:cubicBezTo>
                    <a:pt x="221" y="81"/>
                    <a:pt x="218" y="70"/>
                    <a:pt x="225" y="62"/>
                  </a:cubicBezTo>
                  <a:cubicBezTo>
                    <a:pt x="233" y="55"/>
                    <a:pt x="244" y="58"/>
                    <a:pt x="254" y="61"/>
                  </a:cubicBezTo>
                  <a:cubicBezTo>
                    <a:pt x="263" y="64"/>
                    <a:pt x="273" y="67"/>
                    <a:pt x="278" y="61"/>
                  </a:cubicBezTo>
                  <a:cubicBezTo>
                    <a:pt x="284" y="55"/>
                    <a:pt x="282" y="46"/>
                    <a:pt x="279" y="36"/>
                  </a:cubicBezTo>
                  <a:cubicBezTo>
                    <a:pt x="275" y="26"/>
                    <a:pt x="272" y="15"/>
                    <a:pt x="280" y="8"/>
                  </a:cubicBezTo>
                  <a:cubicBezTo>
                    <a:pt x="287" y="0"/>
                    <a:pt x="298" y="4"/>
                    <a:pt x="308" y="7"/>
                  </a:cubicBezTo>
                  <a:cubicBezTo>
                    <a:pt x="318" y="10"/>
                    <a:pt x="327" y="13"/>
                    <a:pt x="333" y="7"/>
                  </a:cubicBezTo>
                  <a:cubicBezTo>
                    <a:pt x="336" y="10"/>
                    <a:pt x="336" y="10"/>
                    <a:pt x="336" y="10"/>
                  </a:cubicBezTo>
                  <a:cubicBezTo>
                    <a:pt x="328" y="17"/>
                    <a:pt x="317" y="14"/>
                    <a:pt x="307" y="11"/>
                  </a:cubicBezTo>
                  <a:cubicBezTo>
                    <a:pt x="297" y="8"/>
                    <a:pt x="288" y="5"/>
                    <a:pt x="282" y="11"/>
                  </a:cubicBezTo>
                  <a:cubicBezTo>
                    <a:pt x="276" y="17"/>
                    <a:pt x="279" y="26"/>
                    <a:pt x="282" y="35"/>
                  </a:cubicBezTo>
                  <a:cubicBezTo>
                    <a:pt x="286" y="46"/>
                    <a:pt x="289" y="56"/>
                    <a:pt x="281" y="64"/>
                  </a:cubicBezTo>
                  <a:cubicBezTo>
                    <a:pt x="274" y="72"/>
                    <a:pt x="263" y="68"/>
                    <a:pt x="253" y="65"/>
                  </a:cubicBezTo>
                  <a:cubicBezTo>
                    <a:pt x="243" y="62"/>
                    <a:pt x="234" y="59"/>
                    <a:pt x="228" y="65"/>
                  </a:cubicBezTo>
                  <a:cubicBezTo>
                    <a:pt x="222" y="71"/>
                    <a:pt x="225" y="80"/>
                    <a:pt x="228" y="90"/>
                  </a:cubicBezTo>
                  <a:cubicBezTo>
                    <a:pt x="231" y="100"/>
                    <a:pt x="235" y="111"/>
                    <a:pt x="227" y="118"/>
                  </a:cubicBezTo>
                  <a:cubicBezTo>
                    <a:pt x="219" y="126"/>
                    <a:pt x="209" y="123"/>
                    <a:pt x="198" y="119"/>
                  </a:cubicBezTo>
                  <a:cubicBezTo>
                    <a:pt x="189" y="116"/>
                    <a:pt x="180" y="113"/>
                    <a:pt x="174" y="119"/>
                  </a:cubicBezTo>
                  <a:cubicBezTo>
                    <a:pt x="168" y="125"/>
                    <a:pt x="171" y="134"/>
                    <a:pt x="174" y="144"/>
                  </a:cubicBezTo>
                  <a:cubicBezTo>
                    <a:pt x="177" y="154"/>
                    <a:pt x="180" y="165"/>
                    <a:pt x="173" y="173"/>
                  </a:cubicBezTo>
                  <a:cubicBezTo>
                    <a:pt x="165" y="180"/>
                    <a:pt x="154" y="177"/>
                    <a:pt x="144" y="174"/>
                  </a:cubicBezTo>
                  <a:cubicBezTo>
                    <a:pt x="134" y="171"/>
                    <a:pt x="125" y="168"/>
                    <a:pt x="119" y="174"/>
                  </a:cubicBezTo>
                  <a:cubicBezTo>
                    <a:pt x="113" y="180"/>
                    <a:pt x="116" y="189"/>
                    <a:pt x="119" y="198"/>
                  </a:cubicBezTo>
                  <a:cubicBezTo>
                    <a:pt x="122" y="209"/>
                    <a:pt x="126" y="219"/>
                    <a:pt x="118" y="227"/>
                  </a:cubicBezTo>
                  <a:cubicBezTo>
                    <a:pt x="111" y="235"/>
                    <a:pt x="100" y="231"/>
                    <a:pt x="90" y="228"/>
                  </a:cubicBezTo>
                  <a:cubicBezTo>
                    <a:pt x="80" y="225"/>
                    <a:pt x="71" y="222"/>
                    <a:pt x="65" y="228"/>
                  </a:cubicBezTo>
                  <a:cubicBezTo>
                    <a:pt x="59" y="234"/>
                    <a:pt x="62" y="243"/>
                    <a:pt x="65" y="253"/>
                  </a:cubicBezTo>
                  <a:cubicBezTo>
                    <a:pt x="68" y="263"/>
                    <a:pt x="71" y="274"/>
                    <a:pt x="64" y="281"/>
                  </a:cubicBezTo>
                  <a:cubicBezTo>
                    <a:pt x="56" y="289"/>
                    <a:pt x="45" y="286"/>
                    <a:pt x="35" y="282"/>
                  </a:cubicBezTo>
                  <a:cubicBezTo>
                    <a:pt x="26" y="279"/>
                    <a:pt x="17" y="277"/>
                    <a:pt x="11" y="283"/>
                  </a:cubicBezTo>
                  <a:cubicBezTo>
                    <a:pt x="5" y="288"/>
                    <a:pt x="7" y="298"/>
                    <a:pt x="10" y="307"/>
                  </a:cubicBezTo>
                  <a:cubicBezTo>
                    <a:pt x="14" y="317"/>
                    <a:pt x="17" y="328"/>
                    <a:pt x="9" y="336"/>
                  </a:cubicBezTo>
                  <a:cubicBezTo>
                    <a:pt x="7" y="333"/>
                    <a:pt x="7" y="333"/>
                    <a:pt x="7" y="333"/>
                  </a:cubicBezTo>
                  <a:cubicBezTo>
                    <a:pt x="13" y="327"/>
                    <a:pt x="10" y="318"/>
                    <a:pt x="7" y="308"/>
                  </a:cubicBezTo>
                  <a:cubicBezTo>
                    <a:pt x="3" y="298"/>
                    <a:pt x="0" y="287"/>
                    <a:pt x="8" y="2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8"/>
            <p:cNvSpPr>
              <a:spLocks/>
            </p:cNvSpPr>
            <p:nvPr/>
          </p:nvSpPr>
          <p:spPr bwMode="auto">
            <a:xfrm>
              <a:off x="6370637" y="1084263"/>
              <a:ext cx="1590675" cy="1590675"/>
            </a:xfrm>
            <a:custGeom>
              <a:avLst/>
              <a:gdLst>
                <a:gd name="T0" fmla="*/ 727 w 762"/>
                <a:gd name="T1" fmla="*/ 35 h 762"/>
                <a:gd name="T2" fmla="*/ 727 w 762"/>
                <a:gd name="T3" fmla="*/ 163 h 762"/>
                <a:gd name="T4" fmla="*/ 163 w 762"/>
                <a:gd name="T5" fmla="*/ 727 h 762"/>
                <a:gd name="T6" fmla="*/ 36 w 762"/>
                <a:gd name="T7" fmla="*/ 727 h 762"/>
                <a:gd name="T8" fmla="*/ 36 w 762"/>
                <a:gd name="T9" fmla="*/ 727 h 762"/>
                <a:gd name="T10" fmla="*/ 36 w 762"/>
                <a:gd name="T11" fmla="*/ 599 h 762"/>
                <a:gd name="T12" fmla="*/ 599 w 762"/>
                <a:gd name="T13" fmla="*/ 35 h 762"/>
                <a:gd name="T14" fmla="*/ 727 w 762"/>
                <a:gd name="T15" fmla="*/ 35 h 7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62" h="762">
                  <a:moveTo>
                    <a:pt x="727" y="35"/>
                  </a:moveTo>
                  <a:cubicBezTo>
                    <a:pt x="762" y="71"/>
                    <a:pt x="762" y="128"/>
                    <a:pt x="727" y="163"/>
                  </a:cubicBezTo>
                  <a:cubicBezTo>
                    <a:pt x="163" y="727"/>
                    <a:pt x="163" y="727"/>
                    <a:pt x="163" y="727"/>
                  </a:cubicBezTo>
                  <a:cubicBezTo>
                    <a:pt x="128" y="762"/>
                    <a:pt x="71" y="762"/>
                    <a:pt x="36" y="727"/>
                  </a:cubicBezTo>
                  <a:cubicBezTo>
                    <a:pt x="36" y="727"/>
                    <a:pt x="36" y="727"/>
                    <a:pt x="36" y="727"/>
                  </a:cubicBezTo>
                  <a:cubicBezTo>
                    <a:pt x="0" y="691"/>
                    <a:pt x="0" y="634"/>
                    <a:pt x="36" y="599"/>
                  </a:cubicBezTo>
                  <a:cubicBezTo>
                    <a:pt x="599" y="35"/>
                    <a:pt x="599" y="35"/>
                    <a:pt x="599" y="35"/>
                  </a:cubicBezTo>
                  <a:cubicBezTo>
                    <a:pt x="635" y="0"/>
                    <a:pt x="692" y="0"/>
                    <a:pt x="727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9"/>
            <p:cNvSpPr>
              <a:spLocks/>
            </p:cNvSpPr>
            <p:nvPr/>
          </p:nvSpPr>
          <p:spPr bwMode="auto">
            <a:xfrm>
              <a:off x="8306592" y="11715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10"/>
            <p:cNvSpPr>
              <a:spLocks/>
            </p:cNvSpPr>
            <p:nvPr/>
          </p:nvSpPr>
          <p:spPr bwMode="auto">
            <a:xfrm>
              <a:off x="3743324" y="1357313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6 w 644"/>
                <a:gd name="T7" fmla="*/ 608 h 643"/>
                <a:gd name="T8" fmla="*/ 36 w 644"/>
                <a:gd name="T9" fmla="*/ 608 h 643"/>
                <a:gd name="T10" fmla="*/ 36 w 644"/>
                <a:gd name="T11" fmla="*/ 481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6" y="608"/>
                  </a:cubicBezTo>
                  <a:cubicBezTo>
                    <a:pt x="36" y="608"/>
                    <a:pt x="36" y="608"/>
                    <a:pt x="36" y="608"/>
                  </a:cubicBezTo>
                  <a:cubicBezTo>
                    <a:pt x="0" y="573"/>
                    <a:pt x="0" y="516"/>
                    <a:pt x="36" y="481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11"/>
            <p:cNvSpPr>
              <a:spLocks/>
            </p:cNvSpPr>
            <p:nvPr/>
          </p:nvSpPr>
          <p:spPr bwMode="auto">
            <a:xfrm>
              <a:off x="6724649" y="4189412"/>
              <a:ext cx="1344612" cy="1343025"/>
            </a:xfrm>
            <a:custGeom>
              <a:avLst/>
              <a:gdLst>
                <a:gd name="T0" fmla="*/ 609 w 644"/>
                <a:gd name="T1" fmla="*/ 35 h 643"/>
                <a:gd name="T2" fmla="*/ 609 w 644"/>
                <a:gd name="T3" fmla="*/ 163 h 643"/>
                <a:gd name="T4" fmla="*/ 163 w 644"/>
                <a:gd name="T5" fmla="*/ 608 h 643"/>
                <a:gd name="T6" fmla="*/ 35 w 644"/>
                <a:gd name="T7" fmla="*/ 608 h 643"/>
                <a:gd name="T8" fmla="*/ 35 w 644"/>
                <a:gd name="T9" fmla="*/ 608 h 643"/>
                <a:gd name="T10" fmla="*/ 35 w 644"/>
                <a:gd name="T11" fmla="*/ 480 h 643"/>
                <a:gd name="T12" fmla="*/ 481 w 644"/>
                <a:gd name="T13" fmla="*/ 35 h 643"/>
                <a:gd name="T14" fmla="*/ 609 w 644"/>
                <a:gd name="T15" fmla="*/ 35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44" h="643">
                  <a:moveTo>
                    <a:pt x="609" y="35"/>
                  </a:moveTo>
                  <a:cubicBezTo>
                    <a:pt x="644" y="70"/>
                    <a:pt x="644" y="127"/>
                    <a:pt x="609" y="163"/>
                  </a:cubicBezTo>
                  <a:cubicBezTo>
                    <a:pt x="163" y="608"/>
                    <a:pt x="163" y="608"/>
                    <a:pt x="163" y="608"/>
                  </a:cubicBezTo>
                  <a:cubicBezTo>
                    <a:pt x="128" y="643"/>
                    <a:pt x="71" y="643"/>
                    <a:pt x="35" y="608"/>
                  </a:cubicBezTo>
                  <a:cubicBezTo>
                    <a:pt x="35" y="608"/>
                    <a:pt x="35" y="608"/>
                    <a:pt x="35" y="608"/>
                  </a:cubicBezTo>
                  <a:cubicBezTo>
                    <a:pt x="0" y="573"/>
                    <a:pt x="0" y="516"/>
                    <a:pt x="35" y="480"/>
                  </a:cubicBezTo>
                  <a:cubicBezTo>
                    <a:pt x="481" y="35"/>
                    <a:pt x="481" y="35"/>
                    <a:pt x="481" y="35"/>
                  </a:cubicBezTo>
                  <a:cubicBezTo>
                    <a:pt x="516" y="0"/>
                    <a:pt x="573" y="0"/>
                    <a:pt x="609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12"/>
            <p:cNvSpPr>
              <a:spLocks/>
            </p:cNvSpPr>
            <p:nvPr/>
          </p:nvSpPr>
          <p:spPr bwMode="auto">
            <a:xfrm>
              <a:off x="2933698" y="3802585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13"/>
            <p:cNvSpPr>
              <a:spLocks noEditPoints="1"/>
            </p:cNvSpPr>
            <p:nvPr/>
          </p:nvSpPr>
          <p:spPr bwMode="auto">
            <a:xfrm>
              <a:off x="5180158" y="94882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15"/>
            <p:cNvSpPr>
              <a:spLocks/>
            </p:cNvSpPr>
            <p:nvPr/>
          </p:nvSpPr>
          <p:spPr bwMode="auto">
            <a:xfrm>
              <a:off x="7873998" y="730250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16"/>
            <p:cNvSpPr>
              <a:spLocks/>
            </p:cNvSpPr>
            <p:nvPr/>
          </p:nvSpPr>
          <p:spPr bwMode="auto">
            <a:xfrm>
              <a:off x="6345237" y="5465761"/>
              <a:ext cx="430213" cy="430213"/>
            </a:xfrm>
            <a:custGeom>
              <a:avLst/>
              <a:gdLst>
                <a:gd name="T0" fmla="*/ 170 w 206"/>
                <a:gd name="T1" fmla="*/ 37 h 206"/>
                <a:gd name="T2" fmla="*/ 170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70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70" y="37"/>
                  </a:moveTo>
                  <a:cubicBezTo>
                    <a:pt x="206" y="74"/>
                    <a:pt x="206" y="133"/>
                    <a:pt x="170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70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Freeform 13"/>
            <p:cNvSpPr>
              <a:spLocks noEditPoints="1"/>
            </p:cNvSpPr>
            <p:nvPr/>
          </p:nvSpPr>
          <p:spPr bwMode="auto">
            <a:xfrm>
              <a:off x="5051425" y="5585890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8183994" y="3779475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Freeform 15"/>
            <p:cNvSpPr>
              <a:spLocks/>
            </p:cNvSpPr>
            <p:nvPr/>
          </p:nvSpPr>
          <p:spPr bwMode="auto">
            <a:xfrm>
              <a:off x="9134907" y="3349262"/>
              <a:ext cx="430213" cy="430213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Freeform 9"/>
            <p:cNvSpPr>
              <a:spLocks/>
            </p:cNvSpPr>
            <p:nvPr/>
          </p:nvSpPr>
          <p:spPr bwMode="auto">
            <a:xfrm>
              <a:off x="2764576" y="1879599"/>
              <a:ext cx="950913" cy="9540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Freeform 13"/>
            <p:cNvSpPr>
              <a:spLocks noEditPoints="1"/>
            </p:cNvSpPr>
            <p:nvPr/>
          </p:nvSpPr>
          <p:spPr bwMode="auto">
            <a:xfrm>
              <a:off x="2432790" y="2824939"/>
              <a:ext cx="330055" cy="30135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Freeform 6"/>
            <p:cNvSpPr>
              <a:spLocks/>
            </p:cNvSpPr>
            <p:nvPr/>
          </p:nvSpPr>
          <p:spPr bwMode="auto">
            <a:xfrm>
              <a:off x="7440141" y="4765674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Freeform 6"/>
            <p:cNvSpPr>
              <a:spLocks/>
            </p:cNvSpPr>
            <p:nvPr/>
          </p:nvSpPr>
          <p:spPr bwMode="auto">
            <a:xfrm>
              <a:off x="3756966" y="1084263"/>
              <a:ext cx="700088" cy="700088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56" name="Google Shape;356;p8"/>
          <p:cNvSpPr txBox="1">
            <a:spLocks noGrp="1"/>
          </p:cNvSpPr>
          <p:nvPr>
            <p:ph type="title"/>
          </p:nvPr>
        </p:nvSpPr>
        <p:spPr>
          <a:xfrm>
            <a:off x="838200" y="365126"/>
            <a:ext cx="10515600" cy="642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US" dirty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ВАЖНЕЙШИЕ НАПРАВЛЕНИЯ ДЕЯТЕЛЬНОСТИ </a:t>
            </a:r>
            <a:r>
              <a:rPr lang="ru-RU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по</a:t>
            </a:r>
            <a:r>
              <a:rPr lang="en-US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+mn-lt"/>
                <a:cs typeface="Times New Roman" panose="02020603050405020304" pitchFamily="18" charset="0"/>
              </a:rPr>
              <a:t>трансформации вузовского образования </a:t>
            </a:r>
            <a:endParaRPr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Open Sans Light"/>
              <a:buNone/>
            </a:pPr>
            <a:endParaRPr dirty="0">
              <a:solidFill>
                <a:srgbClr val="00206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57" name="Google Shape;357;p8"/>
          <p:cNvSpPr txBox="1"/>
          <p:nvPr/>
        </p:nvSpPr>
        <p:spPr>
          <a:xfrm>
            <a:off x="328927" y="3051859"/>
            <a:ext cx="2414891" cy="18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1.Создание и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реализация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востребованных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рынком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образовательных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программ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. </a:t>
            </a:r>
            <a:endParaRPr sz="200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</p:txBody>
      </p:sp>
      <p:sp>
        <p:nvSpPr>
          <p:cNvPr id="358" name="Google Shape;358;p8"/>
          <p:cNvSpPr/>
          <p:nvPr/>
        </p:nvSpPr>
        <p:spPr>
          <a:xfrm>
            <a:off x="1011365" y="1602680"/>
            <a:ext cx="1059000" cy="1059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59" name="Google Shape;359;p8"/>
          <p:cNvSpPr/>
          <p:nvPr/>
        </p:nvSpPr>
        <p:spPr>
          <a:xfrm>
            <a:off x="1367265" y="1869983"/>
            <a:ext cx="420687" cy="547688"/>
          </a:xfrm>
          <a:custGeom>
            <a:avLst/>
            <a:gdLst/>
            <a:ahLst/>
            <a:cxnLst/>
            <a:rect l="l" t="t" r="r" b="b"/>
            <a:pathLst>
              <a:path w="422" h="549" extrusionOk="0">
                <a:moveTo>
                  <a:pt x="422" y="171"/>
                </a:moveTo>
                <a:cubicBezTo>
                  <a:pt x="422" y="68"/>
                  <a:pt x="422" y="68"/>
                  <a:pt x="422" y="68"/>
                </a:cubicBezTo>
                <a:cubicBezTo>
                  <a:pt x="422" y="24"/>
                  <a:pt x="314" y="0"/>
                  <a:pt x="211" y="0"/>
                </a:cubicBezTo>
                <a:cubicBezTo>
                  <a:pt x="109" y="0"/>
                  <a:pt x="0" y="24"/>
                  <a:pt x="0" y="68"/>
                </a:cubicBezTo>
                <a:cubicBezTo>
                  <a:pt x="0" y="171"/>
                  <a:pt x="0" y="171"/>
                  <a:pt x="0" y="171"/>
                </a:cubicBezTo>
                <a:cubicBezTo>
                  <a:pt x="0" y="181"/>
                  <a:pt x="6" y="189"/>
                  <a:pt x="14" y="197"/>
                </a:cubicBezTo>
                <a:cubicBezTo>
                  <a:pt x="5" y="205"/>
                  <a:pt x="0" y="213"/>
                  <a:pt x="0" y="222"/>
                </a:cubicBezTo>
                <a:cubicBezTo>
                  <a:pt x="0" y="326"/>
                  <a:pt x="0" y="326"/>
                  <a:pt x="0" y="326"/>
                </a:cubicBezTo>
                <a:cubicBezTo>
                  <a:pt x="0" y="335"/>
                  <a:pt x="6" y="344"/>
                  <a:pt x="14" y="352"/>
                </a:cubicBezTo>
                <a:cubicBezTo>
                  <a:pt x="5" y="359"/>
                  <a:pt x="0" y="368"/>
                  <a:pt x="0" y="377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525"/>
                  <a:pt x="109" y="549"/>
                  <a:pt x="211" y="549"/>
                </a:cubicBezTo>
                <a:cubicBezTo>
                  <a:pt x="314" y="549"/>
                  <a:pt x="422" y="525"/>
                  <a:pt x="422" y="481"/>
                </a:cubicBezTo>
                <a:cubicBezTo>
                  <a:pt x="422" y="377"/>
                  <a:pt x="422" y="377"/>
                  <a:pt x="422" y="377"/>
                </a:cubicBezTo>
                <a:cubicBezTo>
                  <a:pt x="422" y="368"/>
                  <a:pt x="418" y="359"/>
                  <a:pt x="408" y="352"/>
                </a:cubicBezTo>
                <a:cubicBezTo>
                  <a:pt x="417" y="344"/>
                  <a:pt x="422" y="335"/>
                  <a:pt x="422" y="326"/>
                </a:cubicBezTo>
                <a:cubicBezTo>
                  <a:pt x="422" y="222"/>
                  <a:pt x="422" y="222"/>
                  <a:pt x="422" y="222"/>
                </a:cubicBezTo>
                <a:cubicBezTo>
                  <a:pt x="422" y="213"/>
                  <a:pt x="418" y="205"/>
                  <a:pt x="408" y="197"/>
                </a:cubicBezTo>
                <a:cubicBezTo>
                  <a:pt x="417" y="189"/>
                  <a:pt x="422" y="181"/>
                  <a:pt x="422" y="171"/>
                </a:cubicBezTo>
                <a:moveTo>
                  <a:pt x="394" y="190"/>
                </a:moveTo>
                <a:cubicBezTo>
                  <a:pt x="393" y="191"/>
                  <a:pt x="393" y="191"/>
                  <a:pt x="392" y="192"/>
                </a:cubicBezTo>
                <a:cubicBezTo>
                  <a:pt x="363" y="210"/>
                  <a:pt x="296" y="225"/>
                  <a:pt x="211" y="225"/>
                </a:cubicBezTo>
                <a:cubicBezTo>
                  <a:pt x="126" y="225"/>
                  <a:pt x="60" y="210"/>
                  <a:pt x="31" y="192"/>
                </a:cubicBezTo>
                <a:cubicBezTo>
                  <a:pt x="30" y="191"/>
                  <a:pt x="29" y="191"/>
                  <a:pt x="29" y="190"/>
                </a:cubicBezTo>
                <a:cubicBezTo>
                  <a:pt x="19" y="184"/>
                  <a:pt x="14" y="178"/>
                  <a:pt x="14" y="171"/>
                </a:cubicBezTo>
                <a:cubicBezTo>
                  <a:pt x="14" y="94"/>
                  <a:pt x="14" y="94"/>
                  <a:pt x="14" y="94"/>
                </a:cubicBezTo>
                <a:cubicBezTo>
                  <a:pt x="47" y="121"/>
                  <a:pt x="131" y="136"/>
                  <a:pt x="211" y="136"/>
                </a:cubicBezTo>
                <a:cubicBezTo>
                  <a:pt x="292" y="136"/>
                  <a:pt x="376" y="121"/>
                  <a:pt x="408" y="94"/>
                </a:cubicBezTo>
                <a:cubicBezTo>
                  <a:pt x="408" y="171"/>
                  <a:pt x="408" y="171"/>
                  <a:pt x="408" y="171"/>
                </a:cubicBezTo>
                <a:cubicBezTo>
                  <a:pt x="408" y="178"/>
                  <a:pt x="403" y="184"/>
                  <a:pt x="394" y="190"/>
                </a:cubicBezTo>
                <a:moveTo>
                  <a:pt x="211" y="14"/>
                </a:moveTo>
                <a:cubicBezTo>
                  <a:pt x="327" y="14"/>
                  <a:pt x="408" y="42"/>
                  <a:pt x="408" y="68"/>
                </a:cubicBezTo>
                <a:cubicBezTo>
                  <a:pt x="408" y="93"/>
                  <a:pt x="327" y="122"/>
                  <a:pt x="211" y="122"/>
                </a:cubicBezTo>
                <a:cubicBezTo>
                  <a:pt x="95" y="122"/>
                  <a:pt x="14" y="93"/>
                  <a:pt x="14" y="68"/>
                </a:cubicBezTo>
                <a:cubicBezTo>
                  <a:pt x="14" y="42"/>
                  <a:pt x="95" y="14"/>
                  <a:pt x="211" y="14"/>
                </a:cubicBezTo>
                <a:moveTo>
                  <a:pt x="394" y="345"/>
                </a:moveTo>
                <a:cubicBezTo>
                  <a:pt x="393" y="345"/>
                  <a:pt x="393" y="346"/>
                  <a:pt x="392" y="346"/>
                </a:cubicBezTo>
                <a:cubicBezTo>
                  <a:pt x="363" y="365"/>
                  <a:pt x="297" y="380"/>
                  <a:pt x="211" y="380"/>
                </a:cubicBezTo>
                <a:cubicBezTo>
                  <a:pt x="126" y="380"/>
                  <a:pt x="60" y="365"/>
                  <a:pt x="31" y="346"/>
                </a:cubicBezTo>
                <a:cubicBezTo>
                  <a:pt x="30" y="346"/>
                  <a:pt x="29" y="345"/>
                  <a:pt x="29" y="345"/>
                </a:cubicBezTo>
                <a:cubicBezTo>
                  <a:pt x="20" y="339"/>
                  <a:pt x="14" y="332"/>
                  <a:pt x="14" y="326"/>
                </a:cubicBezTo>
                <a:cubicBezTo>
                  <a:pt x="14" y="248"/>
                  <a:pt x="14" y="248"/>
                  <a:pt x="14" y="248"/>
                </a:cubicBezTo>
                <a:cubicBezTo>
                  <a:pt x="47" y="276"/>
                  <a:pt x="131" y="290"/>
                  <a:pt x="211" y="290"/>
                </a:cubicBezTo>
                <a:cubicBezTo>
                  <a:pt x="292" y="290"/>
                  <a:pt x="376" y="276"/>
                  <a:pt x="408" y="248"/>
                </a:cubicBezTo>
                <a:cubicBezTo>
                  <a:pt x="408" y="326"/>
                  <a:pt x="408" y="326"/>
                  <a:pt x="408" y="326"/>
                </a:cubicBezTo>
                <a:cubicBezTo>
                  <a:pt x="408" y="332"/>
                  <a:pt x="403" y="339"/>
                  <a:pt x="394" y="345"/>
                </a:cubicBezTo>
                <a:moveTo>
                  <a:pt x="211" y="535"/>
                </a:moveTo>
                <a:cubicBezTo>
                  <a:pt x="95" y="535"/>
                  <a:pt x="14" y="506"/>
                  <a:pt x="14" y="481"/>
                </a:cubicBezTo>
                <a:cubicBezTo>
                  <a:pt x="14" y="403"/>
                  <a:pt x="14" y="403"/>
                  <a:pt x="14" y="403"/>
                </a:cubicBezTo>
                <a:cubicBezTo>
                  <a:pt x="47" y="430"/>
                  <a:pt x="131" y="445"/>
                  <a:pt x="211" y="445"/>
                </a:cubicBezTo>
                <a:cubicBezTo>
                  <a:pt x="292" y="445"/>
                  <a:pt x="376" y="430"/>
                  <a:pt x="408" y="403"/>
                </a:cubicBezTo>
                <a:cubicBezTo>
                  <a:pt x="408" y="481"/>
                  <a:pt x="408" y="481"/>
                  <a:pt x="408" y="481"/>
                </a:cubicBezTo>
                <a:cubicBezTo>
                  <a:pt x="408" y="506"/>
                  <a:pt x="327" y="535"/>
                  <a:pt x="211" y="535"/>
                </a:cubicBezTo>
                <a:moveTo>
                  <a:pt x="408" y="377"/>
                </a:moveTo>
                <a:cubicBezTo>
                  <a:pt x="408" y="403"/>
                  <a:pt x="327" y="431"/>
                  <a:pt x="211" y="431"/>
                </a:cubicBezTo>
                <a:cubicBezTo>
                  <a:pt x="95" y="431"/>
                  <a:pt x="14" y="403"/>
                  <a:pt x="14" y="377"/>
                </a:cubicBezTo>
                <a:cubicBezTo>
                  <a:pt x="14" y="370"/>
                  <a:pt x="20" y="364"/>
                  <a:pt x="26" y="360"/>
                </a:cubicBezTo>
                <a:cubicBezTo>
                  <a:pt x="65" y="382"/>
                  <a:pt x="140" y="394"/>
                  <a:pt x="211" y="394"/>
                </a:cubicBezTo>
                <a:cubicBezTo>
                  <a:pt x="283" y="394"/>
                  <a:pt x="358" y="382"/>
                  <a:pt x="396" y="360"/>
                </a:cubicBezTo>
                <a:cubicBezTo>
                  <a:pt x="402" y="364"/>
                  <a:pt x="408" y="370"/>
                  <a:pt x="408" y="377"/>
                </a:cubicBezTo>
                <a:moveTo>
                  <a:pt x="408" y="222"/>
                </a:moveTo>
                <a:cubicBezTo>
                  <a:pt x="408" y="248"/>
                  <a:pt x="327" y="276"/>
                  <a:pt x="211" y="276"/>
                </a:cubicBezTo>
                <a:cubicBezTo>
                  <a:pt x="95" y="276"/>
                  <a:pt x="14" y="248"/>
                  <a:pt x="14" y="222"/>
                </a:cubicBezTo>
                <a:cubicBezTo>
                  <a:pt x="14" y="216"/>
                  <a:pt x="20" y="210"/>
                  <a:pt x="26" y="205"/>
                </a:cubicBezTo>
                <a:cubicBezTo>
                  <a:pt x="65" y="228"/>
                  <a:pt x="140" y="239"/>
                  <a:pt x="211" y="239"/>
                </a:cubicBezTo>
                <a:cubicBezTo>
                  <a:pt x="283" y="239"/>
                  <a:pt x="358" y="228"/>
                  <a:pt x="397" y="205"/>
                </a:cubicBezTo>
                <a:cubicBezTo>
                  <a:pt x="403" y="210"/>
                  <a:pt x="408" y="216"/>
                  <a:pt x="408" y="222"/>
                </a:cubicBezTo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62" name="Google Shape;362;p8"/>
          <p:cNvSpPr/>
          <p:nvPr/>
        </p:nvSpPr>
        <p:spPr>
          <a:xfrm>
            <a:off x="9835731" y="1606249"/>
            <a:ext cx="1059000" cy="1059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60" name="Google Shape;360;p8"/>
          <p:cNvSpPr/>
          <p:nvPr/>
        </p:nvSpPr>
        <p:spPr>
          <a:xfrm>
            <a:off x="3732275" y="1604480"/>
            <a:ext cx="1059000" cy="1057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363" name="Google Shape;363;p8"/>
          <p:cNvGrpSpPr/>
          <p:nvPr/>
        </p:nvGrpSpPr>
        <p:grpSpPr>
          <a:xfrm>
            <a:off x="3982364" y="1796808"/>
            <a:ext cx="576262" cy="574675"/>
            <a:chOff x="6816631" y="2127157"/>
            <a:chExt cx="576262" cy="574675"/>
          </a:xfrm>
        </p:grpSpPr>
        <p:sp>
          <p:nvSpPr>
            <p:cNvPr id="364" name="Google Shape;364;p8"/>
            <p:cNvSpPr/>
            <p:nvPr/>
          </p:nvSpPr>
          <p:spPr>
            <a:xfrm>
              <a:off x="6816631" y="2127157"/>
              <a:ext cx="576262" cy="574675"/>
            </a:xfrm>
            <a:custGeom>
              <a:avLst/>
              <a:gdLst/>
              <a:ahLst/>
              <a:cxnLst/>
              <a:rect l="l" t="t" r="r" b="b"/>
              <a:pathLst>
                <a:path w="578" h="577" extrusionOk="0">
                  <a:moveTo>
                    <a:pt x="576" y="490"/>
                  </a:moveTo>
                  <a:cubicBezTo>
                    <a:pt x="442" y="357"/>
                    <a:pt x="442" y="357"/>
                    <a:pt x="442" y="357"/>
                  </a:cubicBezTo>
                  <a:cubicBezTo>
                    <a:pt x="440" y="354"/>
                    <a:pt x="435" y="354"/>
                    <a:pt x="432" y="357"/>
                  </a:cubicBezTo>
                  <a:cubicBezTo>
                    <a:pt x="400" y="389"/>
                    <a:pt x="400" y="389"/>
                    <a:pt x="400" y="389"/>
                  </a:cubicBezTo>
                  <a:cubicBezTo>
                    <a:pt x="370" y="360"/>
                    <a:pt x="370" y="360"/>
                    <a:pt x="370" y="360"/>
                  </a:cubicBezTo>
                  <a:cubicBezTo>
                    <a:pt x="436" y="294"/>
                    <a:pt x="436" y="294"/>
                    <a:pt x="436" y="294"/>
                  </a:cubicBezTo>
                  <a:cubicBezTo>
                    <a:pt x="478" y="252"/>
                    <a:pt x="478" y="184"/>
                    <a:pt x="436" y="142"/>
                  </a:cubicBezTo>
                  <a:cubicBezTo>
                    <a:pt x="416" y="122"/>
                    <a:pt x="389" y="111"/>
                    <a:pt x="360" y="111"/>
                  </a:cubicBezTo>
                  <a:cubicBezTo>
                    <a:pt x="332" y="111"/>
                    <a:pt x="305" y="122"/>
                    <a:pt x="284" y="142"/>
                  </a:cubicBezTo>
                  <a:cubicBezTo>
                    <a:pt x="219" y="208"/>
                    <a:pt x="219" y="208"/>
                    <a:pt x="219" y="208"/>
                  </a:cubicBezTo>
                  <a:cubicBezTo>
                    <a:pt x="189" y="178"/>
                    <a:pt x="189" y="178"/>
                    <a:pt x="189" y="178"/>
                  </a:cubicBezTo>
                  <a:cubicBezTo>
                    <a:pt x="221" y="146"/>
                    <a:pt x="221" y="146"/>
                    <a:pt x="221" y="146"/>
                  </a:cubicBezTo>
                  <a:cubicBezTo>
                    <a:pt x="224" y="143"/>
                    <a:pt x="224" y="139"/>
                    <a:pt x="221" y="136"/>
                  </a:cubicBezTo>
                  <a:cubicBezTo>
                    <a:pt x="88" y="2"/>
                    <a:pt x="88" y="2"/>
                    <a:pt x="88" y="2"/>
                  </a:cubicBezTo>
                  <a:cubicBezTo>
                    <a:pt x="85" y="0"/>
                    <a:pt x="81" y="0"/>
                    <a:pt x="78" y="2"/>
                  </a:cubicBezTo>
                  <a:cubicBezTo>
                    <a:pt x="3" y="77"/>
                    <a:pt x="3" y="77"/>
                    <a:pt x="3" y="77"/>
                  </a:cubicBezTo>
                  <a:cubicBezTo>
                    <a:pt x="0" y="80"/>
                    <a:pt x="0" y="85"/>
                    <a:pt x="3" y="87"/>
                  </a:cubicBezTo>
                  <a:cubicBezTo>
                    <a:pt x="136" y="221"/>
                    <a:pt x="136" y="221"/>
                    <a:pt x="136" y="221"/>
                  </a:cubicBezTo>
                  <a:cubicBezTo>
                    <a:pt x="138" y="222"/>
                    <a:pt x="140" y="223"/>
                    <a:pt x="141" y="223"/>
                  </a:cubicBezTo>
                  <a:cubicBezTo>
                    <a:pt x="143" y="223"/>
                    <a:pt x="145" y="222"/>
                    <a:pt x="146" y="221"/>
                  </a:cubicBezTo>
                  <a:cubicBezTo>
                    <a:pt x="179" y="188"/>
                    <a:pt x="179" y="188"/>
                    <a:pt x="179" y="188"/>
                  </a:cubicBezTo>
                  <a:cubicBezTo>
                    <a:pt x="209" y="218"/>
                    <a:pt x="209" y="218"/>
                    <a:pt x="209" y="218"/>
                  </a:cubicBezTo>
                  <a:cubicBezTo>
                    <a:pt x="156" y="270"/>
                    <a:pt x="156" y="270"/>
                    <a:pt x="156" y="270"/>
                  </a:cubicBezTo>
                  <a:cubicBezTo>
                    <a:pt x="154" y="273"/>
                    <a:pt x="154" y="277"/>
                    <a:pt x="156" y="280"/>
                  </a:cubicBezTo>
                  <a:cubicBezTo>
                    <a:pt x="190" y="314"/>
                    <a:pt x="190" y="314"/>
                    <a:pt x="190" y="314"/>
                  </a:cubicBezTo>
                  <a:cubicBezTo>
                    <a:pt x="180" y="311"/>
                    <a:pt x="171" y="310"/>
                    <a:pt x="161" y="310"/>
                  </a:cubicBezTo>
                  <a:cubicBezTo>
                    <a:pt x="133" y="310"/>
                    <a:pt x="106" y="321"/>
                    <a:pt x="85" y="341"/>
                  </a:cubicBezTo>
                  <a:cubicBezTo>
                    <a:pt x="83" y="344"/>
                    <a:pt x="83" y="348"/>
                    <a:pt x="85" y="351"/>
                  </a:cubicBezTo>
                  <a:cubicBezTo>
                    <a:pt x="227" y="493"/>
                    <a:pt x="227" y="493"/>
                    <a:pt x="227" y="493"/>
                  </a:cubicBezTo>
                  <a:cubicBezTo>
                    <a:pt x="228" y="494"/>
                    <a:pt x="230" y="495"/>
                    <a:pt x="232" y="495"/>
                  </a:cubicBezTo>
                  <a:cubicBezTo>
                    <a:pt x="234" y="495"/>
                    <a:pt x="236" y="494"/>
                    <a:pt x="237" y="493"/>
                  </a:cubicBezTo>
                  <a:cubicBezTo>
                    <a:pt x="257" y="473"/>
                    <a:pt x="268" y="446"/>
                    <a:pt x="268" y="417"/>
                  </a:cubicBezTo>
                  <a:cubicBezTo>
                    <a:pt x="268" y="407"/>
                    <a:pt x="267" y="398"/>
                    <a:pt x="265" y="389"/>
                  </a:cubicBezTo>
                  <a:cubicBezTo>
                    <a:pt x="298" y="422"/>
                    <a:pt x="298" y="422"/>
                    <a:pt x="298" y="422"/>
                  </a:cubicBezTo>
                  <a:cubicBezTo>
                    <a:pt x="299" y="423"/>
                    <a:pt x="301" y="424"/>
                    <a:pt x="303" y="424"/>
                  </a:cubicBezTo>
                  <a:cubicBezTo>
                    <a:pt x="305" y="424"/>
                    <a:pt x="307" y="423"/>
                    <a:pt x="308" y="422"/>
                  </a:cubicBezTo>
                  <a:cubicBezTo>
                    <a:pt x="360" y="370"/>
                    <a:pt x="360" y="370"/>
                    <a:pt x="360" y="370"/>
                  </a:cubicBezTo>
                  <a:cubicBezTo>
                    <a:pt x="390" y="399"/>
                    <a:pt x="390" y="399"/>
                    <a:pt x="390" y="399"/>
                  </a:cubicBezTo>
                  <a:cubicBezTo>
                    <a:pt x="357" y="432"/>
                    <a:pt x="357" y="432"/>
                    <a:pt x="357" y="432"/>
                  </a:cubicBezTo>
                  <a:cubicBezTo>
                    <a:pt x="356" y="433"/>
                    <a:pt x="355" y="435"/>
                    <a:pt x="355" y="437"/>
                  </a:cubicBezTo>
                  <a:cubicBezTo>
                    <a:pt x="355" y="439"/>
                    <a:pt x="356" y="440"/>
                    <a:pt x="357" y="442"/>
                  </a:cubicBezTo>
                  <a:cubicBezTo>
                    <a:pt x="491" y="575"/>
                    <a:pt x="491" y="575"/>
                    <a:pt x="491" y="575"/>
                  </a:cubicBezTo>
                  <a:cubicBezTo>
                    <a:pt x="492" y="576"/>
                    <a:pt x="494" y="577"/>
                    <a:pt x="496" y="577"/>
                  </a:cubicBezTo>
                  <a:cubicBezTo>
                    <a:pt x="498" y="577"/>
                    <a:pt x="499" y="576"/>
                    <a:pt x="501" y="575"/>
                  </a:cubicBezTo>
                  <a:cubicBezTo>
                    <a:pt x="576" y="500"/>
                    <a:pt x="576" y="500"/>
                    <a:pt x="576" y="500"/>
                  </a:cubicBezTo>
                  <a:cubicBezTo>
                    <a:pt x="577" y="499"/>
                    <a:pt x="578" y="497"/>
                    <a:pt x="578" y="495"/>
                  </a:cubicBezTo>
                  <a:cubicBezTo>
                    <a:pt x="578" y="493"/>
                    <a:pt x="577" y="492"/>
                    <a:pt x="576" y="490"/>
                  </a:cubicBezTo>
                  <a:moveTo>
                    <a:pt x="141" y="206"/>
                  </a:moveTo>
                  <a:cubicBezTo>
                    <a:pt x="18" y="82"/>
                    <a:pt x="18" y="82"/>
                    <a:pt x="18" y="82"/>
                  </a:cubicBezTo>
                  <a:cubicBezTo>
                    <a:pt x="83" y="17"/>
                    <a:pt x="83" y="17"/>
                    <a:pt x="83" y="17"/>
                  </a:cubicBezTo>
                  <a:cubicBezTo>
                    <a:pt x="207" y="141"/>
                    <a:pt x="207" y="141"/>
                    <a:pt x="207" y="141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174" y="173"/>
                    <a:pt x="174" y="173"/>
                    <a:pt x="174" y="173"/>
                  </a:cubicBezTo>
                  <a:lnTo>
                    <a:pt x="141" y="206"/>
                  </a:lnTo>
                  <a:close/>
                  <a:moveTo>
                    <a:pt x="232" y="478"/>
                  </a:moveTo>
                  <a:cubicBezTo>
                    <a:pt x="100" y="346"/>
                    <a:pt x="100" y="346"/>
                    <a:pt x="100" y="346"/>
                  </a:cubicBezTo>
                  <a:cubicBezTo>
                    <a:pt x="117" y="332"/>
                    <a:pt x="139" y="324"/>
                    <a:pt x="161" y="324"/>
                  </a:cubicBezTo>
                  <a:cubicBezTo>
                    <a:pt x="186" y="324"/>
                    <a:pt x="210" y="333"/>
                    <a:pt x="227" y="351"/>
                  </a:cubicBezTo>
                  <a:cubicBezTo>
                    <a:pt x="245" y="369"/>
                    <a:pt x="254" y="392"/>
                    <a:pt x="254" y="417"/>
                  </a:cubicBezTo>
                  <a:cubicBezTo>
                    <a:pt x="254" y="440"/>
                    <a:pt x="246" y="461"/>
                    <a:pt x="232" y="478"/>
                  </a:cubicBezTo>
                  <a:moveTo>
                    <a:pt x="303" y="407"/>
                  </a:moveTo>
                  <a:cubicBezTo>
                    <a:pt x="171" y="275"/>
                    <a:pt x="171" y="275"/>
                    <a:pt x="171" y="275"/>
                  </a:cubicBezTo>
                  <a:cubicBezTo>
                    <a:pt x="294" y="152"/>
                    <a:pt x="294" y="152"/>
                    <a:pt x="294" y="152"/>
                  </a:cubicBezTo>
                  <a:cubicBezTo>
                    <a:pt x="312" y="134"/>
                    <a:pt x="335" y="125"/>
                    <a:pt x="360" y="125"/>
                  </a:cubicBezTo>
                  <a:cubicBezTo>
                    <a:pt x="385" y="125"/>
                    <a:pt x="409" y="134"/>
                    <a:pt x="426" y="152"/>
                  </a:cubicBezTo>
                  <a:cubicBezTo>
                    <a:pt x="463" y="188"/>
                    <a:pt x="463" y="247"/>
                    <a:pt x="426" y="284"/>
                  </a:cubicBezTo>
                  <a:cubicBezTo>
                    <a:pt x="355" y="355"/>
                    <a:pt x="355" y="355"/>
                    <a:pt x="355" y="355"/>
                  </a:cubicBezTo>
                  <a:cubicBezTo>
                    <a:pt x="355" y="355"/>
                    <a:pt x="355" y="355"/>
                    <a:pt x="355" y="355"/>
                  </a:cubicBezTo>
                  <a:cubicBezTo>
                    <a:pt x="355" y="355"/>
                    <a:pt x="355" y="355"/>
                    <a:pt x="355" y="355"/>
                  </a:cubicBezTo>
                  <a:lnTo>
                    <a:pt x="303" y="407"/>
                  </a:lnTo>
                  <a:close/>
                  <a:moveTo>
                    <a:pt x="496" y="560"/>
                  </a:moveTo>
                  <a:cubicBezTo>
                    <a:pt x="372" y="437"/>
                    <a:pt x="372" y="437"/>
                    <a:pt x="372" y="437"/>
                  </a:cubicBezTo>
                  <a:cubicBezTo>
                    <a:pt x="437" y="372"/>
                    <a:pt x="437" y="372"/>
                    <a:pt x="437" y="372"/>
                  </a:cubicBezTo>
                  <a:cubicBezTo>
                    <a:pt x="561" y="495"/>
                    <a:pt x="561" y="495"/>
                    <a:pt x="561" y="495"/>
                  </a:cubicBezTo>
                  <a:lnTo>
                    <a:pt x="496" y="56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65" name="Google Shape;365;p8"/>
            <p:cNvSpPr/>
            <p:nvPr/>
          </p:nvSpPr>
          <p:spPr>
            <a:xfrm>
              <a:off x="6870606" y="2516094"/>
              <a:ext cx="133350" cy="133350"/>
            </a:xfrm>
            <a:custGeom>
              <a:avLst/>
              <a:gdLst/>
              <a:ahLst/>
              <a:cxnLst/>
              <a:rect l="l" t="t" r="r" b="b"/>
              <a:pathLst>
                <a:path w="134" h="134" extrusionOk="0">
                  <a:moveTo>
                    <a:pt x="127" y="120"/>
                  </a:moveTo>
                  <a:cubicBezTo>
                    <a:pt x="97" y="119"/>
                    <a:pt x="69" y="107"/>
                    <a:pt x="48" y="86"/>
                  </a:cubicBezTo>
                  <a:cubicBezTo>
                    <a:pt x="27" y="65"/>
                    <a:pt x="15" y="3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1" y="41"/>
                    <a:pt x="15" y="72"/>
                    <a:pt x="38" y="96"/>
                  </a:cubicBezTo>
                  <a:cubicBezTo>
                    <a:pt x="62" y="120"/>
                    <a:pt x="94" y="133"/>
                    <a:pt x="127" y="134"/>
                  </a:cubicBezTo>
                  <a:cubicBezTo>
                    <a:pt x="127" y="134"/>
                    <a:pt x="127" y="134"/>
                    <a:pt x="127" y="134"/>
                  </a:cubicBezTo>
                  <a:cubicBezTo>
                    <a:pt x="131" y="134"/>
                    <a:pt x="134" y="131"/>
                    <a:pt x="134" y="127"/>
                  </a:cubicBezTo>
                  <a:cubicBezTo>
                    <a:pt x="134" y="123"/>
                    <a:pt x="131" y="120"/>
                    <a:pt x="127" y="120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66" name="Google Shape;366;p8"/>
            <p:cNvSpPr/>
            <p:nvPr/>
          </p:nvSpPr>
          <p:spPr>
            <a:xfrm>
              <a:off x="6834094" y="2517682"/>
              <a:ext cx="169862" cy="168275"/>
            </a:xfrm>
            <a:custGeom>
              <a:avLst/>
              <a:gdLst/>
              <a:ahLst/>
              <a:cxnLst/>
              <a:rect l="l" t="t" r="r" b="b"/>
              <a:pathLst>
                <a:path w="170" h="170" extrusionOk="0">
                  <a:moveTo>
                    <a:pt x="164" y="156"/>
                  </a:moveTo>
                  <a:cubicBezTo>
                    <a:pt x="124" y="155"/>
                    <a:pt x="87" y="139"/>
                    <a:pt x="59" y="111"/>
                  </a:cubicBezTo>
                  <a:cubicBezTo>
                    <a:pt x="31" y="83"/>
                    <a:pt x="15" y="46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1" y="50"/>
                    <a:pt x="18" y="91"/>
                    <a:pt x="49" y="121"/>
                  </a:cubicBezTo>
                  <a:cubicBezTo>
                    <a:pt x="79" y="152"/>
                    <a:pt x="120" y="169"/>
                    <a:pt x="163" y="170"/>
                  </a:cubicBezTo>
                  <a:cubicBezTo>
                    <a:pt x="163" y="170"/>
                    <a:pt x="163" y="170"/>
                    <a:pt x="163" y="170"/>
                  </a:cubicBezTo>
                  <a:cubicBezTo>
                    <a:pt x="167" y="170"/>
                    <a:pt x="170" y="167"/>
                    <a:pt x="170" y="163"/>
                  </a:cubicBezTo>
                  <a:cubicBezTo>
                    <a:pt x="170" y="159"/>
                    <a:pt x="167" y="156"/>
                    <a:pt x="164" y="156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  <p:sp>
          <p:nvSpPr>
            <p:cNvPr id="367" name="Google Shape;367;p8"/>
            <p:cNvSpPr/>
            <p:nvPr/>
          </p:nvSpPr>
          <p:spPr>
            <a:xfrm>
              <a:off x="6908706" y="2514507"/>
              <a:ext cx="96837" cy="98425"/>
            </a:xfrm>
            <a:custGeom>
              <a:avLst/>
              <a:gdLst/>
              <a:ahLst/>
              <a:cxnLst/>
              <a:rect l="l" t="t" r="r" b="b"/>
              <a:pathLst>
                <a:path w="98" h="98" extrusionOk="0">
                  <a:moveTo>
                    <a:pt x="91" y="84"/>
                  </a:moveTo>
                  <a:cubicBezTo>
                    <a:pt x="71" y="83"/>
                    <a:pt x="52" y="75"/>
                    <a:pt x="38" y="61"/>
                  </a:cubicBezTo>
                  <a:cubicBezTo>
                    <a:pt x="23" y="46"/>
                    <a:pt x="15" y="27"/>
                    <a:pt x="15" y="7"/>
                  </a:cubicBezTo>
                  <a:cubicBezTo>
                    <a:pt x="14" y="3"/>
                    <a:pt x="11" y="0"/>
                    <a:pt x="8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1" y="7"/>
                  </a:cubicBezTo>
                  <a:cubicBezTo>
                    <a:pt x="1" y="31"/>
                    <a:pt x="11" y="54"/>
                    <a:pt x="28" y="71"/>
                  </a:cubicBezTo>
                  <a:cubicBezTo>
                    <a:pt x="45" y="87"/>
                    <a:pt x="67" y="97"/>
                    <a:pt x="91" y="98"/>
                  </a:cubicBezTo>
                  <a:cubicBezTo>
                    <a:pt x="91" y="98"/>
                    <a:pt x="91" y="98"/>
                    <a:pt x="91" y="98"/>
                  </a:cubicBezTo>
                  <a:cubicBezTo>
                    <a:pt x="95" y="98"/>
                    <a:pt x="98" y="95"/>
                    <a:pt x="98" y="91"/>
                  </a:cubicBezTo>
                  <a:cubicBezTo>
                    <a:pt x="98" y="87"/>
                    <a:pt x="95" y="84"/>
                    <a:pt x="91" y="84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368" name="Google Shape;368;p8"/>
          <p:cNvSpPr txBox="1"/>
          <p:nvPr/>
        </p:nvSpPr>
        <p:spPr>
          <a:xfrm>
            <a:off x="3182328" y="3060496"/>
            <a:ext cx="2392967" cy="18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2.Организация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научных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исследований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,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соответствующих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глобальным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запросам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общества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. </a:t>
            </a:r>
            <a:endParaRPr sz="200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</p:txBody>
      </p:sp>
      <p:sp>
        <p:nvSpPr>
          <p:cNvPr id="369" name="Google Shape;369;p8"/>
          <p:cNvSpPr txBox="1"/>
          <p:nvPr/>
        </p:nvSpPr>
        <p:spPr>
          <a:xfrm>
            <a:off x="6217592" y="3060496"/>
            <a:ext cx="2451890" cy="18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3.Привлечение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талантливых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и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мотивированных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магистрантов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,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аспирантов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и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докторантов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. </a:t>
            </a:r>
            <a:endParaRPr sz="200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</p:txBody>
      </p:sp>
      <p:sp>
        <p:nvSpPr>
          <p:cNvPr id="370" name="Google Shape;370;p8"/>
          <p:cNvSpPr txBox="1"/>
          <p:nvPr/>
        </p:nvSpPr>
        <p:spPr>
          <a:xfrm>
            <a:off x="8790300" y="3060496"/>
            <a:ext cx="3401700" cy="18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4.Привлечение и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развитие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квалифицированного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персонала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вуза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,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повышение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потенциала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профессорско-преподавательского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состава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и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научных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 </a:t>
            </a:r>
            <a:r>
              <a:rPr lang="en-US" sz="2000" i="0" u="none" strike="noStrike" cap="none" dirty="0" err="1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работников</a:t>
            </a:r>
            <a:r>
              <a:rPr lang="en-US" sz="2000" i="0" u="none" strike="noStrike" cap="none" dirty="0">
                <a:solidFill>
                  <a:schemeClr val="bg2"/>
                </a:solidFill>
                <a:latin typeface="+mn-lt"/>
                <a:ea typeface="Open Sans Light"/>
                <a:cs typeface="Times New Roman" panose="02020603050405020304" pitchFamily="18" charset="0"/>
                <a:sym typeface="Open Sans Light"/>
              </a:rPr>
              <a:t>. </a:t>
            </a:r>
            <a:endParaRPr sz="200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000" i="0" u="none" strike="noStrike" cap="none" dirty="0">
              <a:solidFill>
                <a:schemeClr val="bg2"/>
              </a:solidFill>
              <a:latin typeface="+mn-lt"/>
              <a:ea typeface="Open Sans Light"/>
              <a:cs typeface="Times New Roman" panose="02020603050405020304" pitchFamily="18" charset="0"/>
              <a:sym typeface="Open Sans Light"/>
            </a:endParaRPr>
          </a:p>
        </p:txBody>
      </p:sp>
      <p:sp>
        <p:nvSpPr>
          <p:cNvPr id="372" name="Google Shape;372;p8"/>
          <p:cNvSpPr/>
          <p:nvPr/>
        </p:nvSpPr>
        <p:spPr>
          <a:xfrm>
            <a:off x="7150625" y="2593613"/>
            <a:ext cx="379412" cy="449263"/>
          </a:xfrm>
          <a:custGeom>
            <a:avLst/>
            <a:gdLst/>
            <a:ahLst/>
            <a:cxnLst/>
            <a:rect l="l" t="t" r="r" b="b"/>
            <a:pathLst>
              <a:path w="381" h="451" extrusionOk="0">
                <a:moveTo>
                  <a:pt x="216" y="451"/>
                </a:moveTo>
                <a:cubicBezTo>
                  <a:pt x="213" y="451"/>
                  <a:pt x="210" y="450"/>
                  <a:pt x="209" y="447"/>
                </a:cubicBezTo>
                <a:cubicBezTo>
                  <a:pt x="190" y="406"/>
                  <a:pt x="161" y="375"/>
                  <a:pt x="145" y="369"/>
                </a:cubicBezTo>
                <a:cubicBezTo>
                  <a:pt x="132" y="365"/>
                  <a:pt x="93" y="332"/>
                  <a:pt x="48" y="293"/>
                </a:cubicBezTo>
                <a:cubicBezTo>
                  <a:pt x="34" y="282"/>
                  <a:pt x="23" y="272"/>
                  <a:pt x="17" y="267"/>
                </a:cubicBezTo>
                <a:cubicBezTo>
                  <a:pt x="0" y="254"/>
                  <a:pt x="2" y="233"/>
                  <a:pt x="13" y="220"/>
                </a:cubicBezTo>
                <a:cubicBezTo>
                  <a:pt x="23" y="206"/>
                  <a:pt x="39" y="203"/>
                  <a:pt x="52" y="213"/>
                </a:cubicBezTo>
                <a:cubicBezTo>
                  <a:pt x="55" y="215"/>
                  <a:pt x="59" y="218"/>
                  <a:pt x="64" y="221"/>
                </a:cubicBezTo>
                <a:cubicBezTo>
                  <a:pt x="80" y="233"/>
                  <a:pt x="103" y="250"/>
                  <a:pt x="116" y="262"/>
                </a:cubicBezTo>
                <a:cubicBezTo>
                  <a:pt x="117" y="258"/>
                  <a:pt x="118" y="251"/>
                  <a:pt x="119" y="245"/>
                </a:cubicBezTo>
                <a:cubicBezTo>
                  <a:pt x="32" y="62"/>
                  <a:pt x="32" y="62"/>
                  <a:pt x="32" y="62"/>
                </a:cubicBezTo>
                <a:cubicBezTo>
                  <a:pt x="22" y="40"/>
                  <a:pt x="29" y="14"/>
                  <a:pt x="49" y="4"/>
                </a:cubicBezTo>
                <a:cubicBezTo>
                  <a:pt x="59" y="0"/>
                  <a:pt x="70" y="0"/>
                  <a:pt x="80" y="5"/>
                </a:cubicBezTo>
                <a:cubicBezTo>
                  <a:pt x="90" y="9"/>
                  <a:pt x="98" y="19"/>
                  <a:pt x="101" y="31"/>
                </a:cubicBezTo>
                <a:cubicBezTo>
                  <a:pt x="144" y="121"/>
                  <a:pt x="144" y="121"/>
                  <a:pt x="144" y="121"/>
                </a:cubicBezTo>
                <a:cubicBezTo>
                  <a:pt x="146" y="118"/>
                  <a:pt x="148" y="116"/>
                  <a:pt x="151" y="114"/>
                </a:cubicBezTo>
                <a:cubicBezTo>
                  <a:pt x="164" y="105"/>
                  <a:pt x="183" y="102"/>
                  <a:pt x="199" y="107"/>
                </a:cubicBezTo>
                <a:cubicBezTo>
                  <a:pt x="207" y="97"/>
                  <a:pt x="219" y="90"/>
                  <a:pt x="233" y="88"/>
                </a:cubicBezTo>
                <a:cubicBezTo>
                  <a:pt x="244" y="87"/>
                  <a:pt x="255" y="89"/>
                  <a:pt x="262" y="94"/>
                </a:cubicBezTo>
                <a:cubicBezTo>
                  <a:pt x="269" y="87"/>
                  <a:pt x="280" y="83"/>
                  <a:pt x="291" y="83"/>
                </a:cubicBezTo>
                <a:cubicBezTo>
                  <a:pt x="308" y="83"/>
                  <a:pt x="324" y="95"/>
                  <a:pt x="333" y="116"/>
                </a:cubicBezTo>
                <a:cubicBezTo>
                  <a:pt x="339" y="128"/>
                  <a:pt x="345" y="152"/>
                  <a:pt x="352" y="177"/>
                </a:cubicBezTo>
                <a:cubicBezTo>
                  <a:pt x="358" y="199"/>
                  <a:pt x="364" y="222"/>
                  <a:pt x="368" y="232"/>
                </a:cubicBezTo>
                <a:cubicBezTo>
                  <a:pt x="373" y="243"/>
                  <a:pt x="373" y="259"/>
                  <a:pt x="371" y="278"/>
                </a:cubicBezTo>
                <a:cubicBezTo>
                  <a:pt x="370" y="301"/>
                  <a:pt x="369" y="328"/>
                  <a:pt x="379" y="350"/>
                </a:cubicBezTo>
                <a:cubicBezTo>
                  <a:pt x="381" y="353"/>
                  <a:pt x="379" y="358"/>
                  <a:pt x="376" y="359"/>
                </a:cubicBezTo>
                <a:cubicBezTo>
                  <a:pt x="372" y="361"/>
                  <a:pt x="368" y="359"/>
                  <a:pt x="366" y="356"/>
                </a:cubicBezTo>
                <a:cubicBezTo>
                  <a:pt x="354" y="331"/>
                  <a:pt x="356" y="301"/>
                  <a:pt x="358" y="277"/>
                </a:cubicBezTo>
                <a:cubicBezTo>
                  <a:pt x="358" y="261"/>
                  <a:pt x="359" y="246"/>
                  <a:pt x="356" y="238"/>
                </a:cubicBezTo>
                <a:cubicBezTo>
                  <a:pt x="350" y="227"/>
                  <a:pt x="345" y="204"/>
                  <a:pt x="338" y="180"/>
                </a:cubicBezTo>
                <a:cubicBezTo>
                  <a:pt x="332" y="157"/>
                  <a:pt x="326" y="133"/>
                  <a:pt x="321" y="122"/>
                </a:cubicBezTo>
                <a:cubicBezTo>
                  <a:pt x="311" y="101"/>
                  <a:pt x="298" y="97"/>
                  <a:pt x="290" y="97"/>
                </a:cubicBezTo>
                <a:cubicBezTo>
                  <a:pt x="282" y="97"/>
                  <a:pt x="273" y="101"/>
                  <a:pt x="270" y="108"/>
                </a:cubicBezTo>
                <a:cubicBezTo>
                  <a:pt x="269" y="110"/>
                  <a:pt x="267" y="111"/>
                  <a:pt x="264" y="112"/>
                </a:cubicBezTo>
                <a:cubicBezTo>
                  <a:pt x="262" y="112"/>
                  <a:pt x="260" y="111"/>
                  <a:pt x="258" y="109"/>
                </a:cubicBezTo>
                <a:cubicBezTo>
                  <a:pt x="254" y="104"/>
                  <a:pt x="245" y="101"/>
                  <a:pt x="235" y="102"/>
                </a:cubicBezTo>
                <a:cubicBezTo>
                  <a:pt x="225" y="103"/>
                  <a:pt x="214" y="108"/>
                  <a:pt x="209" y="119"/>
                </a:cubicBezTo>
                <a:cubicBezTo>
                  <a:pt x="207" y="122"/>
                  <a:pt x="203" y="123"/>
                  <a:pt x="199" y="122"/>
                </a:cubicBezTo>
                <a:cubicBezTo>
                  <a:pt x="187" y="116"/>
                  <a:pt x="170" y="118"/>
                  <a:pt x="160" y="125"/>
                </a:cubicBezTo>
                <a:cubicBezTo>
                  <a:pt x="154" y="129"/>
                  <a:pt x="152" y="134"/>
                  <a:pt x="152" y="140"/>
                </a:cubicBezTo>
                <a:cubicBezTo>
                  <a:pt x="153" y="143"/>
                  <a:pt x="150" y="146"/>
                  <a:pt x="147" y="147"/>
                </a:cubicBezTo>
                <a:cubicBezTo>
                  <a:pt x="144" y="148"/>
                  <a:pt x="140" y="147"/>
                  <a:pt x="139" y="144"/>
                </a:cubicBezTo>
                <a:cubicBezTo>
                  <a:pt x="88" y="36"/>
                  <a:pt x="88" y="36"/>
                  <a:pt x="88" y="36"/>
                </a:cubicBezTo>
                <a:cubicBezTo>
                  <a:pt x="88" y="36"/>
                  <a:pt x="88" y="35"/>
                  <a:pt x="88" y="35"/>
                </a:cubicBezTo>
                <a:cubicBezTo>
                  <a:pt x="86" y="27"/>
                  <a:pt x="81" y="20"/>
                  <a:pt x="74" y="17"/>
                </a:cubicBezTo>
                <a:cubicBezTo>
                  <a:pt x="68" y="14"/>
                  <a:pt x="61" y="14"/>
                  <a:pt x="55" y="17"/>
                </a:cubicBezTo>
                <a:cubicBezTo>
                  <a:pt x="42" y="23"/>
                  <a:pt x="38" y="41"/>
                  <a:pt x="45" y="56"/>
                </a:cubicBezTo>
                <a:cubicBezTo>
                  <a:pt x="132" y="240"/>
                  <a:pt x="132" y="240"/>
                  <a:pt x="132" y="240"/>
                </a:cubicBezTo>
                <a:cubicBezTo>
                  <a:pt x="133" y="241"/>
                  <a:pt x="133" y="242"/>
                  <a:pt x="133" y="244"/>
                </a:cubicBezTo>
                <a:cubicBezTo>
                  <a:pt x="132" y="257"/>
                  <a:pt x="130" y="273"/>
                  <a:pt x="121" y="277"/>
                </a:cubicBezTo>
                <a:cubicBezTo>
                  <a:pt x="119" y="278"/>
                  <a:pt x="114" y="278"/>
                  <a:pt x="108" y="274"/>
                </a:cubicBezTo>
                <a:cubicBezTo>
                  <a:pt x="96" y="262"/>
                  <a:pt x="72" y="244"/>
                  <a:pt x="55" y="233"/>
                </a:cubicBezTo>
                <a:cubicBezTo>
                  <a:pt x="51" y="229"/>
                  <a:pt x="47" y="226"/>
                  <a:pt x="44" y="224"/>
                </a:cubicBezTo>
                <a:cubicBezTo>
                  <a:pt x="34" y="216"/>
                  <a:pt x="25" y="226"/>
                  <a:pt x="24" y="228"/>
                </a:cubicBezTo>
                <a:cubicBezTo>
                  <a:pt x="19" y="235"/>
                  <a:pt x="15" y="248"/>
                  <a:pt x="26" y="256"/>
                </a:cubicBezTo>
                <a:cubicBezTo>
                  <a:pt x="32" y="261"/>
                  <a:pt x="43" y="270"/>
                  <a:pt x="57" y="283"/>
                </a:cubicBezTo>
                <a:cubicBezTo>
                  <a:pt x="87" y="309"/>
                  <a:pt x="138" y="352"/>
                  <a:pt x="150" y="356"/>
                </a:cubicBezTo>
                <a:cubicBezTo>
                  <a:pt x="172" y="364"/>
                  <a:pt x="203" y="401"/>
                  <a:pt x="222" y="441"/>
                </a:cubicBezTo>
                <a:cubicBezTo>
                  <a:pt x="223" y="445"/>
                  <a:pt x="222" y="449"/>
                  <a:pt x="218" y="451"/>
                </a:cubicBezTo>
                <a:cubicBezTo>
                  <a:pt x="218" y="451"/>
                  <a:pt x="217" y="451"/>
                  <a:pt x="216" y="45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7E7E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3" name="Google Shape;373;p8"/>
          <p:cNvSpPr/>
          <p:nvPr/>
        </p:nvSpPr>
        <p:spPr>
          <a:xfrm>
            <a:off x="9811963" y="2417302"/>
            <a:ext cx="485775" cy="176312"/>
          </a:xfrm>
          <a:custGeom>
            <a:avLst/>
            <a:gdLst/>
            <a:ahLst/>
            <a:cxnLst/>
            <a:rect l="l" t="t" r="r" b="b"/>
            <a:pathLst>
              <a:path w="487" h="593" extrusionOk="0">
                <a:moveTo>
                  <a:pt x="73" y="261"/>
                </a:moveTo>
                <a:cubicBezTo>
                  <a:pt x="74" y="261"/>
                  <a:pt x="74" y="261"/>
                  <a:pt x="74" y="261"/>
                </a:cubicBezTo>
                <a:cubicBezTo>
                  <a:pt x="293" y="260"/>
                  <a:pt x="293" y="260"/>
                  <a:pt x="293" y="260"/>
                </a:cubicBezTo>
                <a:cubicBezTo>
                  <a:pt x="297" y="260"/>
                  <a:pt x="300" y="257"/>
                  <a:pt x="300" y="253"/>
                </a:cubicBezTo>
                <a:cubicBezTo>
                  <a:pt x="300" y="77"/>
                  <a:pt x="300" y="77"/>
                  <a:pt x="300" y="77"/>
                </a:cubicBezTo>
                <a:cubicBezTo>
                  <a:pt x="300" y="75"/>
                  <a:pt x="299" y="74"/>
                  <a:pt x="298" y="72"/>
                </a:cubicBezTo>
                <a:cubicBezTo>
                  <a:pt x="297" y="71"/>
                  <a:pt x="295" y="70"/>
                  <a:pt x="293" y="70"/>
                </a:cubicBezTo>
                <a:cubicBezTo>
                  <a:pt x="73" y="75"/>
                  <a:pt x="73" y="75"/>
                  <a:pt x="73" y="75"/>
                </a:cubicBezTo>
                <a:cubicBezTo>
                  <a:pt x="70" y="75"/>
                  <a:pt x="66" y="78"/>
                  <a:pt x="66" y="82"/>
                </a:cubicBezTo>
                <a:cubicBezTo>
                  <a:pt x="66" y="254"/>
                  <a:pt x="66" y="254"/>
                  <a:pt x="66" y="254"/>
                </a:cubicBezTo>
                <a:cubicBezTo>
                  <a:pt x="66" y="256"/>
                  <a:pt x="67" y="257"/>
                  <a:pt x="69" y="259"/>
                </a:cubicBezTo>
                <a:cubicBezTo>
                  <a:pt x="70" y="260"/>
                  <a:pt x="72" y="261"/>
                  <a:pt x="73" y="261"/>
                </a:cubicBezTo>
                <a:moveTo>
                  <a:pt x="80" y="89"/>
                </a:moveTo>
                <a:cubicBezTo>
                  <a:pt x="286" y="84"/>
                  <a:pt x="286" y="84"/>
                  <a:pt x="286" y="84"/>
                </a:cubicBezTo>
                <a:cubicBezTo>
                  <a:pt x="286" y="158"/>
                  <a:pt x="286" y="158"/>
                  <a:pt x="286" y="158"/>
                </a:cubicBezTo>
                <a:cubicBezTo>
                  <a:pt x="80" y="161"/>
                  <a:pt x="80" y="161"/>
                  <a:pt x="80" y="161"/>
                </a:cubicBezTo>
                <a:lnTo>
                  <a:pt x="80" y="89"/>
                </a:lnTo>
                <a:close/>
                <a:moveTo>
                  <a:pt x="80" y="175"/>
                </a:moveTo>
                <a:cubicBezTo>
                  <a:pt x="286" y="172"/>
                  <a:pt x="286" y="172"/>
                  <a:pt x="286" y="172"/>
                </a:cubicBezTo>
                <a:cubicBezTo>
                  <a:pt x="286" y="246"/>
                  <a:pt x="286" y="246"/>
                  <a:pt x="286" y="246"/>
                </a:cubicBezTo>
                <a:cubicBezTo>
                  <a:pt x="80" y="247"/>
                  <a:pt x="80" y="247"/>
                  <a:pt x="80" y="247"/>
                </a:cubicBezTo>
                <a:lnTo>
                  <a:pt x="80" y="175"/>
                </a:lnTo>
                <a:close/>
                <a:moveTo>
                  <a:pt x="182" y="428"/>
                </a:moveTo>
                <a:cubicBezTo>
                  <a:pt x="182" y="428"/>
                  <a:pt x="182" y="428"/>
                  <a:pt x="182" y="428"/>
                </a:cubicBezTo>
                <a:cubicBezTo>
                  <a:pt x="159" y="428"/>
                  <a:pt x="141" y="446"/>
                  <a:pt x="141" y="468"/>
                </a:cubicBezTo>
                <a:cubicBezTo>
                  <a:pt x="141" y="490"/>
                  <a:pt x="159" y="508"/>
                  <a:pt x="182" y="509"/>
                </a:cubicBezTo>
                <a:cubicBezTo>
                  <a:pt x="183" y="509"/>
                  <a:pt x="183" y="509"/>
                  <a:pt x="183" y="509"/>
                </a:cubicBezTo>
                <a:cubicBezTo>
                  <a:pt x="205" y="509"/>
                  <a:pt x="223" y="491"/>
                  <a:pt x="223" y="469"/>
                </a:cubicBezTo>
                <a:cubicBezTo>
                  <a:pt x="223" y="447"/>
                  <a:pt x="205" y="428"/>
                  <a:pt x="182" y="428"/>
                </a:cubicBezTo>
                <a:moveTo>
                  <a:pt x="183" y="495"/>
                </a:moveTo>
                <a:cubicBezTo>
                  <a:pt x="182" y="495"/>
                  <a:pt x="182" y="495"/>
                  <a:pt x="182" y="495"/>
                </a:cubicBezTo>
                <a:cubicBezTo>
                  <a:pt x="167" y="494"/>
                  <a:pt x="155" y="482"/>
                  <a:pt x="155" y="468"/>
                </a:cubicBezTo>
                <a:cubicBezTo>
                  <a:pt x="155" y="453"/>
                  <a:pt x="167" y="442"/>
                  <a:pt x="182" y="442"/>
                </a:cubicBezTo>
                <a:cubicBezTo>
                  <a:pt x="182" y="442"/>
                  <a:pt x="182" y="442"/>
                  <a:pt x="182" y="442"/>
                </a:cubicBezTo>
                <a:cubicBezTo>
                  <a:pt x="197" y="442"/>
                  <a:pt x="209" y="454"/>
                  <a:pt x="209" y="469"/>
                </a:cubicBezTo>
                <a:cubicBezTo>
                  <a:pt x="209" y="483"/>
                  <a:pt x="197" y="495"/>
                  <a:pt x="183" y="495"/>
                </a:cubicBezTo>
                <a:moveTo>
                  <a:pt x="485" y="119"/>
                </a:moveTo>
                <a:cubicBezTo>
                  <a:pt x="369" y="2"/>
                  <a:pt x="369" y="2"/>
                  <a:pt x="369" y="2"/>
                </a:cubicBezTo>
                <a:cubicBezTo>
                  <a:pt x="369" y="2"/>
                  <a:pt x="369" y="2"/>
                  <a:pt x="369" y="2"/>
                </a:cubicBezTo>
                <a:cubicBezTo>
                  <a:pt x="369" y="2"/>
                  <a:pt x="369" y="2"/>
                  <a:pt x="369" y="2"/>
                </a:cubicBezTo>
                <a:cubicBezTo>
                  <a:pt x="368" y="1"/>
                  <a:pt x="368" y="1"/>
                  <a:pt x="367" y="1"/>
                </a:cubicBezTo>
                <a:cubicBezTo>
                  <a:pt x="367" y="1"/>
                  <a:pt x="367" y="1"/>
                  <a:pt x="367" y="0"/>
                </a:cubicBezTo>
                <a:cubicBezTo>
                  <a:pt x="366" y="0"/>
                  <a:pt x="366" y="0"/>
                  <a:pt x="365" y="0"/>
                </a:cubicBezTo>
                <a:cubicBezTo>
                  <a:pt x="365" y="0"/>
                  <a:pt x="365" y="0"/>
                  <a:pt x="365" y="0"/>
                </a:cubicBezTo>
                <a:cubicBezTo>
                  <a:pt x="365" y="0"/>
                  <a:pt x="364" y="0"/>
                  <a:pt x="364" y="0"/>
                </a:cubicBezTo>
                <a:cubicBezTo>
                  <a:pt x="6" y="10"/>
                  <a:pt x="6" y="10"/>
                  <a:pt x="6" y="10"/>
                </a:cubicBezTo>
                <a:cubicBezTo>
                  <a:pt x="3" y="10"/>
                  <a:pt x="0" y="13"/>
                  <a:pt x="0" y="17"/>
                </a:cubicBezTo>
                <a:cubicBezTo>
                  <a:pt x="0" y="576"/>
                  <a:pt x="0" y="576"/>
                  <a:pt x="0" y="576"/>
                </a:cubicBezTo>
                <a:cubicBezTo>
                  <a:pt x="0" y="580"/>
                  <a:pt x="3" y="583"/>
                  <a:pt x="6" y="583"/>
                </a:cubicBezTo>
                <a:cubicBezTo>
                  <a:pt x="364" y="593"/>
                  <a:pt x="364" y="593"/>
                  <a:pt x="364" y="593"/>
                </a:cubicBezTo>
                <a:cubicBezTo>
                  <a:pt x="364" y="593"/>
                  <a:pt x="364" y="593"/>
                  <a:pt x="364" y="593"/>
                </a:cubicBezTo>
                <a:cubicBezTo>
                  <a:pt x="364" y="593"/>
                  <a:pt x="365" y="593"/>
                  <a:pt x="365" y="593"/>
                </a:cubicBezTo>
                <a:cubicBezTo>
                  <a:pt x="365" y="593"/>
                  <a:pt x="365" y="593"/>
                  <a:pt x="365" y="593"/>
                </a:cubicBezTo>
                <a:cubicBezTo>
                  <a:pt x="366" y="593"/>
                  <a:pt x="366" y="593"/>
                  <a:pt x="367" y="593"/>
                </a:cubicBezTo>
                <a:cubicBezTo>
                  <a:pt x="367" y="593"/>
                  <a:pt x="367" y="593"/>
                  <a:pt x="367" y="592"/>
                </a:cubicBezTo>
                <a:cubicBezTo>
                  <a:pt x="367" y="592"/>
                  <a:pt x="367" y="592"/>
                  <a:pt x="368" y="592"/>
                </a:cubicBezTo>
                <a:cubicBezTo>
                  <a:pt x="368" y="592"/>
                  <a:pt x="368" y="592"/>
                  <a:pt x="368" y="592"/>
                </a:cubicBezTo>
                <a:cubicBezTo>
                  <a:pt x="368" y="592"/>
                  <a:pt x="369" y="591"/>
                  <a:pt x="369" y="591"/>
                </a:cubicBezTo>
                <a:cubicBezTo>
                  <a:pt x="369" y="591"/>
                  <a:pt x="369" y="591"/>
                  <a:pt x="369" y="591"/>
                </a:cubicBezTo>
                <a:cubicBezTo>
                  <a:pt x="369" y="591"/>
                  <a:pt x="369" y="591"/>
                  <a:pt x="369" y="591"/>
                </a:cubicBezTo>
                <a:cubicBezTo>
                  <a:pt x="485" y="474"/>
                  <a:pt x="485" y="474"/>
                  <a:pt x="485" y="474"/>
                </a:cubicBezTo>
                <a:cubicBezTo>
                  <a:pt x="487" y="473"/>
                  <a:pt x="487" y="471"/>
                  <a:pt x="487" y="469"/>
                </a:cubicBezTo>
                <a:cubicBezTo>
                  <a:pt x="487" y="124"/>
                  <a:pt x="487" y="124"/>
                  <a:pt x="487" y="124"/>
                </a:cubicBezTo>
                <a:cubicBezTo>
                  <a:pt x="487" y="122"/>
                  <a:pt x="487" y="120"/>
                  <a:pt x="485" y="119"/>
                </a:cubicBezTo>
                <a:moveTo>
                  <a:pt x="357" y="579"/>
                </a:moveTo>
                <a:cubicBezTo>
                  <a:pt x="14" y="569"/>
                  <a:pt x="14" y="569"/>
                  <a:pt x="14" y="569"/>
                </a:cubicBezTo>
                <a:cubicBezTo>
                  <a:pt x="14" y="24"/>
                  <a:pt x="14" y="24"/>
                  <a:pt x="14" y="24"/>
                </a:cubicBezTo>
                <a:cubicBezTo>
                  <a:pt x="357" y="14"/>
                  <a:pt x="357" y="14"/>
                  <a:pt x="357" y="14"/>
                </a:cubicBezTo>
                <a:lnTo>
                  <a:pt x="357" y="579"/>
                </a:lnTo>
                <a:close/>
                <a:moveTo>
                  <a:pt x="473" y="466"/>
                </a:moveTo>
                <a:cubicBezTo>
                  <a:pt x="371" y="569"/>
                  <a:pt x="371" y="569"/>
                  <a:pt x="371" y="569"/>
                </a:cubicBezTo>
                <a:cubicBezTo>
                  <a:pt x="371" y="24"/>
                  <a:pt x="371" y="24"/>
                  <a:pt x="371" y="24"/>
                </a:cubicBezTo>
                <a:cubicBezTo>
                  <a:pt x="473" y="127"/>
                  <a:pt x="473" y="127"/>
                  <a:pt x="473" y="127"/>
                </a:cubicBezTo>
                <a:lnTo>
                  <a:pt x="473" y="466"/>
                </a:lnTo>
                <a:close/>
                <a:moveTo>
                  <a:pt x="182" y="333"/>
                </a:moveTo>
                <a:cubicBezTo>
                  <a:pt x="159" y="333"/>
                  <a:pt x="141" y="351"/>
                  <a:pt x="141" y="373"/>
                </a:cubicBezTo>
                <a:cubicBezTo>
                  <a:pt x="141" y="396"/>
                  <a:pt x="159" y="414"/>
                  <a:pt x="182" y="414"/>
                </a:cubicBezTo>
                <a:cubicBezTo>
                  <a:pt x="182" y="414"/>
                  <a:pt x="182" y="414"/>
                  <a:pt x="182" y="414"/>
                </a:cubicBezTo>
                <a:cubicBezTo>
                  <a:pt x="205" y="414"/>
                  <a:pt x="223" y="396"/>
                  <a:pt x="223" y="374"/>
                </a:cubicBezTo>
                <a:cubicBezTo>
                  <a:pt x="223" y="352"/>
                  <a:pt x="205" y="333"/>
                  <a:pt x="182" y="333"/>
                </a:cubicBezTo>
                <a:moveTo>
                  <a:pt x="182" y="400"/>
                </a:moveTo>
                <a:cubicBezTo>
                  <a:pt x="182" y="407"/>
                  <a:pt x="182" y="407"/>
                  <a:pt x="182" y="407"/>
                </a:cubicBezTo>
                <a:cubicBezTo>
                  <a:pt x="182" y="400"/>
                  <a:pt x="182" y="400"/>
                  <a:pt x="182" y="400"/>
                </a:cubicBezTo>
                <a:cubicBezTo>
                  <a:pt x="167" y="400"/>
                  <a:pt x="155" y="388"/>
                  <a:pt x="155" y="373"/>
                </a:cubicBezTo>
                <a:cubicBezTo>
                  <a:pt x="155" y="359"/>
                  <a:pt x="167" y="347"/>
                  <a:pt x="182" y="347"/>
                </a:cubicBezTo>
                <a:cubicBezTo>
                  <a:pt x="197" y="347"/>
                  <a:pt x="209" y="359"/>
                  <a:pt x="209" y="374"/>
                </a:cubicBezTo>
                <a:cubicBezTo>
                  <a:pt x="209" y="388"/>
                  <a:pt x="197" y="400"/>
                  <a:pt x="182" y="400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7E7E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8"/>
          <p:cNvSpPr/>
          <p:nvPr/>
        </p:nvSpPr>
        <p:spPr>
          <a:xfrm>
            <a:off x="6909631" y="1591327"/>
            <a:ext cx="1057200" cy="1059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71" name="Google Shape;371;p8"/>
          <p:cNvSpPr/>
          <p:nvPr/>
        </p:nvSpPr>
        <p:spPr>
          <a:xfrm>
            <a:off x="7334633" y="2000310"/>
            <a:ext cx="414337" cy="520700"/>
          </a:xfrm>
          <a:custGeom>
            <a:avLst/>
            <a:gdLst/>
            <a:ahLst/>
            <a:cxnLst/>
            <a:rect l="l" t="t" r="r" b="b"/>
            <a:pathLst>
              <a:path w="416" h="524" extrusionOk="0">
                <a:moveTo>
                  <a:pt x="261" y="524"/>
                </a:moveTo>
                <a:cubicBezTo>
                  <a:pt x="7" y="524"/>
                  <a:pt x="7" y="524"/>
                  <a:pt x="7" y="524"/>
                </a:cubicBezTo>
                <a:cubicBezTo>
                  <a:pt x="3" y="524"/>
                  <a:pt x="0" y="521"/>
                  <a:pt x="0" y="517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ubicBezTo>
                  <a:pt x="409" y="0"/>
                  <a:pt x="409" y="0"/>
                  <a:pt x="409" y="0"/>
                </a:cubicBezTo>
                <a:cubicBezTo>
                  <a:pt x="413" y="0"/>
                  <a:pt x="416" y="3"/>
                  <a:pt x="416" y="7"/>
                </a:cubicBezTo>
                <a:cubicBezTo>
                  <a:pt x="416" y="309"/>
                  <a:pt x="416" y="309"/>
                  <a:pt x="416" y="309"/>
                </a:cubicBezTo>
                <a:cubicBezTo>
                  <a:pt x="416" y="313"/>
                  <a:pt x="413" y="316"/>
                  <a:pt x="409" y="316"/>
                </a:cubicBezTo>
                <a:cubicBezTo>
                  <a:pt x="405" y="316"/>
                  <a:pt x="402" y="313"/>
                  <a:pt x="402" y="309"/>
                </a:cubicBezTo>
                <a:cubicBezTo>
                  <a:pt x="402" y="14"/>
                  <a:pt x="402" y="14"/>
                  <a:pt x="402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510"/>
                  <a:pt x="14" y="510"/>
                  <a:pt x="14" y="510"/>
                </a:cubicBezTo>
                <a:cubicBezTo>
                  <a:pt x="261" y="510"/>
                  <a:pt x="261" y="510"/>
                  <a:pt x="261" y="510"/>
                </a:cubicBezTo>
                <a:cubicBezTo>
                  <a:pt x="265" y="510"/>
                  <a:pt x="268" y="514"/>
                  <a:pt x="268" y="517"/>
                </a:cubicBezTo>
                <a:cubicBezTo>
                  <a:pt x="268" y="521"/>
                  <a:pt x="265" y="524"/>
                  <a:pt x="261" y="524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7E7E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398;gd9bab1aa9a_0_23"/>
          <p:cNvSpPr/>
          <p:nvPr/>
        </p:nvSpPr>
        <p:spPr>
          <a:xfrm>
            <a:off x="7117212" y="1803742"/>
            <a:ext cx="657224" cy="657245"/>
          </a:xfrm>
          <a:custGeom>
            <a:avLst/>
            <a:gdLst/>
            <a:ahLst/>
            <a:cxnLst/>
            <a:rect l="l" t="t" r="r" b="b"/>
            <a:pathLst>
              <a:path w="791" h="792" extrusionOk="0">
                <a:moveTo>
                  <a:pt x="691" y="658"/>
                </a:moveTo>
                <a:cubicBezTo>
                  <a:pt x="724" y="621"/>
                  <a:pt x="751" y="577"/>
                  <a:pt x="768" y="529"/>
                </a:cubicBezTo>
                <a:cubicBezTo>
                  <a:pt x="768" y="528"/>
                  <a:pt x="769" y="528"/>
                  <a:pt x="769" y="527"/>
                </a:cubicBezTo>
                <a:cubicBezTo>
                  <a:pt x="783" y="486"/>
                  <a:pt x="791" y="442"/>
                  <a:pt x="791" y="396"/>
                </a:cubicBezTo>
                <a:cubicBezTo>
                  <a:pt x="791" y="350"/>
                  <a:pt x="783" y="306"/>
                  <a:pt x="769" y="265"/>
                </a:cubicBezTo>
                <a:cubicBezTo>
                  <a:pt x="769" y="264"/>
                  <a:pt x="768" y="264"/>
                  <a:pt x="768" y="263"/>
                </a:cubicBezTo>
                <a:cubicBezTo>
                  <a:pt x="751" y="215"/>
                  <a:pt x="724" y="171"/>
                  <a:pt x="691" y="133"/>
                </a:cubicBezTo>
                <a:cubicBezTo>
                  <a:pt x="691" y="133"/>
                  <a:pt x="690" y="132"/>
                  <a:pt x="689" y="131"/>
                </a:cubicBezTo>
                <a:cubicBezTo>
                  <a:pt x="651" y="89"/>
                  <a:pt x="604" y="55"/>
                  <a:pt x="551" y="32"/>
                </a:cubicBezTo>
                <a:cubicBezTo>
                  <a:pt x="551" y="32"/>
                  <a:pt x="550" y="32"/>
                  <a:pt x="550" y="32"/>
                </a:cubicBezTo>
                <a:cubicBezTo>
                  <a:pt x="504" y="12"/>
                  <a:pt x="456" y="2"/>
                  <a:pt x="406" y="0"/>
                </a:cubicBezTo>
                <a:cubicBezTo>
                  <a:pt x="406" y="0"/>
                  <a:pt x="406" y="0"/>
                  <a:pt x="406" y="0"/>
                </a:cubicBezTo>
                <a:cubicBezTo>
                  <a:pt x="402" y="0"/>
                  <a:pt x="399" y="0"/>
                  <a:pt x="395" y="0"/>
                </a:cubicBezTo>
                <a:cubicBezTo>
                  <a:pt x="177" y="0"/>
                  <a:pt x="0" y="178"/>
                  <a:pt x="0" y="396"/>
                </a:cubicBezTo>
                <a:cubicBezTo>
                  <a:pt x="0" y="400"/>
                  <a:pt x="0" y="404"/>
                  <a:pt x="0" y="408"/>
                </a:cubicBezTo>
                <a:cubicBezTo>
                  <a:pt x="0" y="409"/>
                  <a:pt x="0" y="411"/>
                  <a:pt x="0" y="412"/>
                </a:cubicBezTo>
                <a:cubicBezTo>
                  <a:pt x="0" y="415"/>
                  <a:pt x="0" y="418"/>
                  <a:pt x="0" y="421"/>
                </a:cubicBezTo>
                <a:cubicBezTo>
                  <a:pt x="1" y="422"/>
                  <a:pt x="1" y="423"/>
                  <a:pt x="1" y="424"/>
                </a:cubicBezTo>
                <a:cubicBezTo>
                  <a:pt x="1" y="433"/>
                  <a:pt x="2" y="441"/>
                  <a:pt x="3" y="449"/>
                </a:cubicBezTo>
                <a:cubicBezTo>
                  <a:pt x="3" y="450"/>
                  <a:pt x="3" y="451"/>
                  <a:pt x="4" y="451"/>
                </a:cubicBezTo>
                <a:cubicBezTo>
                  <a:pt x="4" y="455"/>
                  <a:pt x="5" y="459"/>
                  <a:pt x="5" y="462"/>
                </a:cubicBezTo>
                <a:cubicBezTo>
                  <a:pt x="5" y="463"/>
                  <a:pt x="5" y="463"/>
                  <a:pt x="6" y="464"/>
                </a:cubicBezTo>
                <a:cubicBezTo>
                  <a:pt x="6" y="468"/>
                  <a:pt x="7" y="472"/>
                  <a:pt x="8" y="476"/>
                </a:cubicBezTo>
                <a:cubicBezTo>
                  <a:pt x="8" y="477"/>
                  <a:pt x="8" y="477"/>
                  <a:pt x="8" y="477"/>
                </a:cubicBezTo>
                <a:cubicBezTo>
                  <a:pt x="9" y="481"/>
                  <a:pt x="10" y="485"/>
                  <a:pt x="10" y="488"/>
                </a:cubicBezTo>
                <a:cubicBezTo>
                  <a:pt x="11" y="489"/>
                  <a:pt x="11" y="491"/>
                  <a:pt x="11" y="492"/>
                </a:cubicBezTo>
                <a:cubicBezTo>
                  <a:pt x="12" y="494"/>
                  <a:pt x="13" y="497"/>
                  <a:pt x="14" y="500"/>
                </a:cubicBezTo>
                <a:cubicBezTo>
                  <a:pt x="14" y="501"/>
                  <a:pt x="14" y="503"/>
                  <a:pt x="15" y="504"/>
                </a:cubicBezTo>
                <a:cubicBezTo>
                  <a:pt x="16" y="507"/>
                  <a:pt x="17" y="511"/>
                  <a:pt x="18" y="514"/>
                </a:cubicBezTo>
                <a:cubicBezTo>
                  <a:pt x="18" y="516"/>
                  <a:pt x="19" y="518"/>
                  <a:pt x="20" y="521"/>
                </a:cubicBezTo>
                <a:cubicBezTo>
                  <a:pt x="20" y="522"/>
                  <a:pt x="21" y="523"/>
                  <a:pt x="21" y="524"/>
                </a:cubicBezTo>
                <a:cubicBezTo>
                  <a:pt x="30" y="551"/>
                  <a:pt x="42" y="577"/>
                  <a:pt x="57" y="601"/>
                </a:cubicBezTo>
                <a:cubicBezTo>
                  <a:pt x="57" y="602"/>
                  <a:pt x="58" y="602"/>
                  <a:pt x="58" y="602"/>
                </a:cubicBezTo>
                <a:cubicBezTo>
                  <a:pt x="70" y="622"/>
                  <a:pt x="84" y="641"/>
                  <a:pt x="100" y="659"/>
                </a:cubicBezTo>
                <a:cubicBezTo>
                  <a:pt x="100" y="659"/>
                  <a:pt x="101" y="660"/>
                  <a:pt x="102" y="661"/>
                </a:cubicBezTo>
                <a:cubicBezTo>
                  <a:pt x="174" y="741"/>
                  <a:pt x="279" y="792"/>
                  <a:pt x="395" y="792"/>
                </a:cubicBezTo>
                <a:cubicBezTo>
                  <a:pt x="512" y="792"/>
                  <a:pt x="617" y="741"/>
                  <a:pt x="689" y="661"/>
                </a:cubicBezTo>
                <a:cubicBezTo>
                  <a:pt x="690" y="660"/>
                  <a:pt x="691" y="659"/>
                  <a:pt x="691" y="658"/>
                </a:cubicBezTo>
                <a:moveTo>
                  <a:pt x="652" y="610"/>
                </a:moveTo>
                <a:cubicBezTo>
                  <a:pt x="649" y="606"/>
                  <a:pt x="644" y="604"/>
                  <a:pt x="639" y="606"/>
                </a:cubicBezTo>
                <a:cubicBezTo>
                  <a:pt x="635" y="609"/>
                  <a:pt x="634" y="613"/>
                  <a:pt x="632" y="618"/>
                </a:cubicBezTo>
                <a:cubicBezTo>
                  <a:pt x="632" y="620"/>
                  <a:pt x="631" y="623"/>
                  <a:pt x="630" y="626"/>
                </a:cubicBezTo>
                <a:cubicBezTo>
                  <a:pt x="628" y="629"/>
                  <a:pt x="626" y="633"/>
                  <a:pt x="624" y="637"/>
                </a:cubicBezTo>
                <a:cubicBezTo>
                  <a:pt x="622" y="642"/>
                  <a:pt x="620" y="645"/>
                  <a:pt x="620" y="647"/>
                </a:cubicBezTo>
                <a:cubicBezTo>
                  <a:pt x="620" y="648"/>
                  <a:pt x="620" y="648"/>
                  <a:pt x="620" y="648"/>
                </a:cubicBezTo>
                <a:cubicBezTo>
                  <a:pt x="551" y="648"/>
                  <a:pt x="551" y="648"/>
                  <a:pt x="551" y="648"/>
                </a:cubicBezTo>
                <a:cubicBezTo>
                  <a:pt x="551" y="646"/>
                  <a:pt x="552" y="645"/>
                  <a:pt x="553" y="643"/>
                </a:cubicBezTo>
                <a:cubicBezTo>
                  <a:pt x="563" y="639"/>
                  <a:pt x="573" y="632"/>
                  <a:pt x="581" y="622"/>
                </a:cubicBezTo>
                <a:cubicBezTo>
                  <a:pt x="593" y="609"/>
                  <a:pt x="598" y="593"/>
                  <a:pt x="596" y="579"/>
                </a:cubicBezTo>
                <a:cubicBezTo>
                  <a:pt x="594" y="569"/>
                  <a:pt x="590" y="550"/>
                  <a:pt x="585" y="533"/>
                </a:cubicBezTo>
                <a:cubicBezTo>
                  <a:pt x="752" y="533"/>
                  <a:pt x="752" y="533"/>
                  <a:pt x="752" y="533"/>
                </a:cubicBezTo>
                <a:cubicBezTo>
                  <a:pt x="735" y="575"/>
                  <a:pt x="711" y="614"/>
                  <a:pt x="682" y="648"/>
                </a:cubicBezTo>
                <a:cubicBezTo>
                  <a:pt x="640" y="648"/>
                  <a:pt x="640" y="648"/>
                  <a:pt x="640" y="648"/>
                </a:cubicBezTo>
                <a:cubicBezTo>
                  <a:pt x="644" y="644"/>
                  <a:pt x="648" y="639"/>
                  <a:pt x="649" y="637"/>
                </a:cubicBezTo>
                <a:cubicBezTo>
                  <a:pt x="653" y="632"/>
                  <a:pt x="655" y="617"/>
                  <a:pt x="652" y="610"/>
                </a:cubicBezTo>
                <a:moveTo>
                  <a:pt x="69" y="594"/>
                </a:moveTo>
                <a:cubicBezTo>
                  <a:pt x="61" y="570"/>
                  <a:pt x="54" y="550"/>
                  <a:pt x="49" y="533"/>
                </a:cubicBezTo>
                <a:cubicBezTo>
                  <a:pt x="206" y="533"/>
                  <a:pt x="206" y="533"/>
                  <a:pt x="206" y="533"/>
                </a:cubicBezTo>
                <a:cubicBezTo>
                  <a:pt x="214" y="574"/>
                  <a:pt x="225" y="613"/>
                  <a:pt x="240" y="648"/>
                </a:cubicBezTo>
                <a:cubicBezTo>
                  <a:pt x="109" y="648"/>
                  <a:pt x="109" y="648"/>
                  <a:pt x="109" y="648"/>
                </a:cubicBezTo>
                <a:cubicBezTo>
                  <a:pt x="94" y="631"/>
                  <a:pt x="81" y="613"/>
                  <a:pt x="69" y="594"/>
                </a:cubicBezTo>
                <a:moveTo>
                  <a:pt x="220" y="533"/>
                </a:moveTo>
                <a:cubicBezTo>
                  <a:pt x="388" y="533"/>
                  <a:pt x="388" y="533"/>
                  <a:pt x="388" y="533"/>
                </a:cubicBezTo>
                <a:cubicBezTo>
                  <a:pt x="388" y="545"/>
                  <a:pt x="388" y="545"/>
                  <a:pt x="388" y="545"/>
                </a:cubicBezTo>
                <a:cubicBezTo>
                  <a:pt x="378" y="549"/>
                  <a:pt x="369" y="555"/>
                  <a:pt x="371" y="567"/>
                </a:cubicBezTo>
                <a:cubicBezTo>
                  <a:pt x="377" y="608"/>
                  <a:pt x="384" y="621"/>
                  <a:pt x="388" y="626"/>
                </a:cubicBezTo>
                <a:cubicBezTo>
                  <a:pt x="388" y="648"/>
                  <a:pt x="388" y="648"/>
                  <a:pt x="388" y="648"/>
                </a:cubicBezTo>
                <a:cubicBezTo>
                  <a:pt x="255" y="648"/>
                  <a:pt x="255" y="648"/>
                  <a:pt x="255" y="648"/>
                </a:cubicBezTo>
                <a:cubicBezTo>
                  <a:pt x="240" y="614"/>
                  <a:pt x="228" y="575"/>
                  <a:pt x="220" y="533"/>
                </a:cubicBezTo>
                <a:moveTo>
                  <a:pt x="61" y="426"/>
                </a:moveTo>
                <a:cubicBezTo>
                  <a:pt x="64" y="439"/>
                  <a:pt x="68" y="461"/>
                  <a:pt x="66" y="475"/>
                </a:cubicBezTo>
                <a:cubicBezTo>
                  <a:pt x="65" y="481"/>
                  <a:pt x="64" y="483"/>
                  <a:pt x="64" y="483"/>
                </a:cubicBezTo>
                <a:cubicBezTo>
                  <a:pt x="58" y="478"/>
                  <a:pt x="58" y="445"/>
                  <a:pt x="61" y="426"/>
                </a:cubicBezTo>
                <a:moveTo>
                  <a:pt x="51" y="389"/>
                </a:moveTo>
                <a:cubicBezTo>
                  <a:pt x="54" y="382"/>
                  <a:pt x="58" y="374"/>
                  <a:pt x="61" y="366"/>
                </a:cubicBezTo>
                <a:cubicBezTo>
                  <a:pt x="89" y="303"/>
                  <a:pt x="106" y="280"/>
                  <a:pt x="107" y="279"/>
                </a:cubicBezTo>
                <a:cubicBezTo>
                  <a:pt x="107" y="278"/>
                  <a:pt x="108" y="277"/>
                  <a:pt x="108" y="276"/>
                </a:cubicBezTo>
                <a:cubicBezTo>
                  <a:pt x="108" y="275"/>
                  <a:pt x="109" y="260"/>
                  <a:pt x="110" y="246"/>
                </a:cubicBezTo>
                <a:cubicBezTo>
                  <a:pt x="119" y="249"/>
                  <a:pt x="128" y="251"/>
                  <a:pt x="134" y="251"/>
                </a:cubicBezTo>
                <a:cubicBezTo>
                  <a:pt x="140" y="264"/>
                  <a:pt x="142" y="269"/>
                  <a:pt x="144" y="271"/>
                </a:cubicBezTo>
                <a:cubicBezTo>
                  <a:pt x="144" y="273"/>
                  <a:pt x="145" y="277"/>
                  <a:pt x="145" y="281"/>
                </a:cubicBezTo>
                <a:cubicBezTo>
                  <a:pt x="152" y="337"/>
                  <a:pt x="157" y="354"/>
                  <a:pt x="168" y="354"/>
                </a:cubicBezTo>
                <a:cubicBezTo>
                  <a:pt x="170" y="354"/>
                  <a:pt x="172" y="353"/>
                  <a:pt x="173" y="352"/>
                </a:cubicBezTo>
                <a:cubicBezTo>
                  <a:pt x="169" y="362"/>
                  <a:pt x="168" y="376"/>
                  <a:pt x="170" y="385"/>
                </a:cubicBezTo>
                <a:cubicBezTo>
                  <a:pt x="170" y="386"/>
                  <a:pt x="171" y="388"/>
                  <a:pt x="171" y="389"/>
                </a:cubicBezTo>
                <a:lnTo>
                  <a:pt x="51" y="389"/>
                </a:lnTo>
                <a:close/>
                <a:moveTo>
                  <a:pt x="195" y="348"/>
                </a:moveTo>
                <a:cubicBezTo>
                  <a:pt x="193" y="344"/>
                  <a:pt x="190" y="341"/>
                  <a:pt x="186" y="341"/>
                </a:cubicBezTo>
                <a:cubicBezTo>
                  <a:pt x="185" y="341"/>
                  <a:pt x="184" y="341"/>
                  <a:pt x="183" y="341"/>
                </a:cubicBezTo>
                <a:cubicBezTo>
                  <a:pt x="187" y="335"/>
                  <a:pt x="189" y="328"/>
                  <a:pt x="191" y="321"/>
                </a:cubicBezTo>
                <a:cubicBezTo>
                  <a:pt x="192" y="315"/>
                  <a:pt x="194" y="310"/>
                  <a:pt x="196" y="305"/>
                </a:cubicBezTo>
                <a:cubicBezTo>
                  <a:pt x="196" y="304"/>
                  <a:pt x="198" y="302"/>
                  <a:pt x="200" y="299"/>
                </a:cubicBezTo>
                <a:cubicBezTo>
                  <a:pt x="198" y="315"/>
                  <a:pt x="196" y="331"/>
                  <a:pt x="195" y="348"/>
                </a:cubicBezTo>
                <a:moveTo>
                  <a:pt x="183" y="374"/>
                </a:moveTo>
                <a:cubicBezTo>
                  <a:pt x="183" y="369"/>
                  <a:pt x="184" y="363"/>
                  <a:pt x="185" y="360"/>
                </a:cubicBezTo>
                <a:cubicBezTo>
                  <a:pt x="187" y="368"/>
                  <a:pt x="187" y="380"/>
                  <a:pt x="184" y="384"/>
                </a:cubicBezTo>
                <a:cubicBezTo>
                  <a:pt x="184" y="383"/>
                  <a:pt x="183" y="380"/>
                  <a:pt x="183" y="374"/>
                </a:cubicBezTo>
                <a:moveTo>
                  <a:pt x="216" y="287"/>
                </a:moveTo>
                <a:cubicBezTo>
                  <a:pt x="228" y="279"/>
                  <a:pt x="242" y="272"/>
                  <a:pt x="250" y="272"/>
                </a:cubicBezTo>
                <a:cubicBezTo>
                  <a:pt x="251" y="272"/>
                  <a:pt x="252" y="272"/>
                  <a:pt x="252" y="272"/>
                </a:cubicBezTo>
                <a:cubicBezTo>
                  <a:pt x="257" y="273"/>
                  <a:pt x="257" y="293"/>
                  <a:pt x="254" y="311"/>
                </a:cubicBezTo>
                <a:cubicBezTo>
                  <a:pt x="253" y="313"/>
                  <a:pt x="254" y="316"/>
                  <a:pt x="255" y="317"/>
                </a:cubicBezTo>
                <a:cubicBezTo>
                  <a:pt x="256" y="319"/>
                  <a:pt x="258" y="320"/>
                  <a:pt x="260" y="320"/>
                </a:cubicBezTo>
                <a:cubicBezTo>
                  <a:pt x="261" y="320"/>
                  <a:pt x="283" y="321"/>
                  <a:pt x="288" y="338"/>
                </a:cubicBezTo>
                <a:cubicBezTo>
                  <a:pt x="290" y="344"/>
                  <a:pt x="289" y="345"/>
                  <a:pt x="283" y="350"/>
                </a:cubicBezTo>
                <a:cubicBezTo>
                  <a:pt x="276" y="356"/>
                  <a:pt x="265" y="365"/>
                  <a:pt x="263" y="389"/>
                </a:cubicBezTo>
                <a:cubicBezTo>
                  <a:pt x="208" y="389"/>
                  <a:pt x="208" y="389"/>
                  <a:pt x="208" y="389"/>
                </a:cubicBezTo>
                <a:cubicBezTo>
                  <a:pt x="208" y="354"/>
                  <a:pt x="211" y="320"/>
                  <a:pt x="216" y="287"/>
                </a:cubicBezTo>
                <a:moveTo>
                  <a:pt x="264" y="403"/>
                </a:moveTo>
                <a:cubicBezTo>
                  <a:pt x="274" y="439"/>
                  <a:pt x="335" y="462"/>
                  <a:pt x="388" y="476"/>
                </a:cubicBezTo>
                <a:cubicBezTo>
                  <a:pt x="388" y="519"/>
                  <a:pt x="388" y="519"/>
                  <a:pt x="388" y="519"/>
                </a:cubicBezTo>
                <a:cubicBezTo>
                  <a:pt x="218" y="519"/>
                  <a:pt x="218" y="519"/>
                  <a:pt x="218" y="519"/>
                </a:cubicBezTo>
                <a:cubicBezTo>
                  <a:pt x="212" y="482"/>
                  <a:pt x="208" y="443"/>
                  <a:pt x="208" y="403"/>
                </a:cubicBezTo>
                <a:lnTo>
                  <a:pt x="264" y="403"/>
                </a:lnTo>
                <a:close/>
                <a:moveTo>
                  <a:pt x="358" y="299"/>
                </a:moveTo>
                <a:cubicBezTo>
                  <a:pt x="357" y="285"/>
                  <a:pt x="357" y="285"/>
                  <a:pt x="367" y="284"/>
                </a:cubicBezTo>
                <a:cubicBezTo>
                  <a:pt x="373" y="283"/>
                  <a:pt x="381" y="282"/>
                  <a:pt x="388" y="279"/>
                </a:cubicBezTo>
                <a:cubicBezTo>
                  <a:pt x="388" y="370"/>
                  <a:pt x="388" y="370"/>
                  <a:pt x="388" y="370"/>
                </a:cubicBezTo>
                <a:cubicBezTo>
                  <a:pt x="372" y="374"/>
                  <a:pt x="354" y="388"/>
                  <a:pt x="354" y="388"/>
                </a:cubicBezTo>
                <a:cubicBezTo>
                  <a:pt x="351" y="390"/>
                  <a:pt x="350" y="393"/>
                  <a:pt x="351" y="396"/>
                </a:cubicBezTo>
                <a:cubicBezTo>
                  <a:pt x="355" y="406"/>
                  <a:pt x="368" y="439"/>
                  <a:pt x="386" y="440"/>
                </a:cubicBezTo>
                <a:cubicBezTo>
                  <a:pt x="386" y="440"/>
                  <a:pt x="386" y="440"/>
                  <a:pt x="387" y="440"/>
                </a:cubicBezTo>
                <a:cubicBezTo>
                  <a:pt x="387" y="440"/>
                  <a:pt x="387" y="440"/>
                  <a:pt x="387" y="440"/>
                </a:cubicBezTo>
                <a:cubicBezTo>
                  <a:pt x="387" y="440"/>
                  <a:pt x="388" y="440"/>
                  <a:pt x="388" y="440"/>
                </a:cubicBezTo>
                <a:cubicBezTo>
                  <a:pt x="388" y="450"/>
                  <a:pt x="388" y="450"/>
                  <a:pt x="388" y="450"/>
                </a:cubicBezTo>
                <a:cubicBezTo>
                  <a:pt x="387" y="449"/>
                  <a:pt x="385" y="448"/>
                  <a:pt x="383" y="446"/>
                </a:cubicBezTo>
                <a:cubicBezTo>
                  <a:pt x="363" y="432"/>
                  <a:pt x="328" y="407"/>
                  <a:pt x="322" y="391"/>
                </a:cubicBezTo>
                <a:cubicBezTo>
                  <a:pt x="315" y="371"/>
                  <a:pt x="315" y="357"/>
                  <a:pt x="316" y="352"/>
                </a:cubicBezTo>
                <a:cubicBezTo>
                  <a:pt x="317" y="353"/>
                  <a:pt x="319" y="355"/>
                  <a:pt x="323" y="359"/>
                </a:cubicBezTo>
                <a:cubicBezTo>
                  <a:pt x="329" y="366"/>
                  <a:pt x="334" y="369"/>
                  <a:pt x="340" y="369"/>
                </a:cubicBezTo>
                <a:cubicBezTo>
                  <a:pt x="358" y="369"/>
                  <a:pt x="358" y="339"/>
                  <a:pt x="358" y="315"/>
                </a:cubicBezTo>
                <a:cubicBezTo>
                  <a:pt x="359" y="309"/>
                  <a:pt x="358" y="304"/>
                  <a:pt x="358" y="299"/>
                </a:cubicBezTo>
                <a:moveTo>
                  <a:pt x="504" y="86"/>
                </a:moveTo>
                <a:cubicBezTo>
                  <a:pt x="513" y="99"/>
                  <a:pt x="522" y="114"/>
                  <a:pt x="529" y="130"/>
                </a:cubicBezTo>
                <a:cubicBezTo>
                  <a:pt x="517" y="130"/>
                  <a:pt x="517" y="130"/>
                  <a:pt x="517" y="130"/>
                </a:cubicBezTo>
                <a:cubicBezTo>
                  <a:pt x="515" y="126"/>
                  <a:pt x="514" y="122"/>
                  <a:pt x="513" y="120"/>
                </a:cubicBezTo>
                <a:cubicBezTo>
                  <a:pt x="506" y="105"/>
                  <a:pt x="502" y="102"/>
                  <a:pt x="498" y="102"/>
                </a:cubicBezTo>
                <a:cubicBezTo>
                  <a:pt x="494" y="102"/>
                  <a:pt x="491" y="105"/>
                  <a:pt x="491" y="109"/>
                </a:cubicBezTo>
                <a:cubicBezTo>
                  <a:pt x="491" y="110"/>
                  <a:pt x="491" y="112"/>
                  <a:pt x="492" y="113"/>
                </a:cubicBezTo>
                <a:cubicBezTo>
                  <a:pt x="489" y="110"/>
                  <a:pt x="486" y="107"/>
                  <a:pt x="482" y="104"/>
                </a:cubicBezTo>
                <a:cubicBezTo>
                  <a:pt x="476" y="100"/>
                  <a:pt x="475" y="97"/>
                  <a:pt x="475" y="96"/>
                </a:cubicBezTo>
                <a:cubicBezTo>
                  <a:pt x="476" y="93"/>
                  <a:pt x="484" y="88"/>
                  <a:pt x="504" y="86"/>
                </a:cubicBezTo>
                <a:moveTo>
                  <a:pt x="752" y="259"/>
                </a:moveTo>
                <a:cubicBezTo>
                  <a:pt x="584" y="259"/>
                  <a:pt x="584" y="259"/>
                  <a:pt x="584" y="259"/>
                </a:cubicBezTo>
                <a:cubicBezTo>
                  <a:pt x="577" y="218"/>
                  <a:pt x="565" y="178"/>
                  <a:pt x="551" y="144"/>
                </a:cubicBezTo>
                <a:cubicBezTo>
                  <a:pt x="682" y="144"/>
                  <a:pt x="682" y="144"/>
                  <a:pt x="682" y="144"/>
                </a:cubicBezTo>
                <a:cubicBezTo>
                  <a:pt x="711" y="178"/>
                  <a:pt x="735" y="217"/>
                  <a:pt x="752" y="259"/>
                </a:cubicBezTo>
                <a:moveTo>
                  <a:pt x="757" y="519"/>
                </a:moveTo>
                <a:cubicBezTo>
                  <a:pt x="587" y="519"/>
                  <a:pt x="587" y="519"/>
                  <a:pt x="587" y="519"/>
                </a:cubicBezTo>
                <a:cubicBezTo>
                  <a:pt x="588" y="509"/>
                  <a:pt x="590" y="500"/>
                  <a:pt x="591" y="491"/>
                </a:cubicBezTo>
                <a:cubicBezTo>
                  <a:pt x="594" y="492"/>
                  <a:pt x="596" y="493"/>
                  <a:pt x="599" y="493"/>
                </a:cubicBezTo>
                <a:cubicBezTo>
                  <a:pt x="604" y="493"/>
                  <a:pt x="608" y="490"/>
                  <a:pt x="610" y="485"/>
                </a:cubicBezTo>
                <a:cubicBezTo>
                  <a:pt x="613" y="475"/>
                  <a:pt x="604" y="469"/>
                  <a:pt x="599" y="467"/>
                </a:cubicBezTo>
                <a:cubicBezTo>
                  <a:pt x="597" y="465"/>
                  <a:pt x="595" y="464"/>
                  <a:pt x="594" y="463"/>
                </a:cubicBezTo>
                <a:cubicBezTo>
                  <a:pt x="595" y="443"/>
                  <a:pt x="596" y="423"/>
                  <a:pt x="597" y="403"/>
                </a:cubicBezTo>
                <a:cubicBezTo>
                  <a:pt x="777" y="403"/>
                  <a:pt x="777" y="403"/>
                  <a:pt x="777" y="403"/>
                </a:cubicBezTo>
                <a:cubicBezTo>
                  <a:pt x="776" y="443"/>
                  <a:pt x="769" y="482"/>
                  <a:pt x="757" y="519"/>
                </a:cubicBezTo>
                <a:moveTo>
                  <a:pt x="552" y="628"/>
                </a:moveTo>
                <a:cubicBezTo>
                  <a:pt x="552" y="628"/>
                  <a:pt x="552" y="628"/>
                  <a:pt x="551" y="628"/>
                </a:cubicBezTo>
                <a:cubicBezTo>
                  <a:pt x="548" y="626"/>
                  <a:pt x="544" y="628"/>
                  <a:pt x="542" y="632"/>
                </a:cubicBezTo>
                <a:cubicBezTo>
                  <a:pt x="542" y="632"/>
                  <a:pt x="542" y="632"/>
                  <a:pt x="542" y="632"/>
                </a:cubicBezTo>
                <a:cubicBezTo>
                  <a:pt x="538" y="633"/>
                  <a:pt x="534" y="634"/>
                  <a:pt x="530" y="633"/>
                </a:cubicBezTo>
                <a:cubicBezTo>
                  <a:pt x="514" y="633"/>
                  <a:pt x="506" y="623"/>
                  <a:pt x="499" y="615"/>
                </a:cubicBezTo>
                <a:cubicBezTo>
                  <a:pt x="493" y="608"/>
                  <a:pt x="487" y="601"/>
                  <a:pt x="479" y="601"/>
                </a:cubicBezTo>
                <a:cubicBezTo>
                  <a:pt x="477" y="601"/>
                  <a:pt x="476" y="601"/>
                  <a:pt x="475" y="601"/>
                </a:cubicBezTo>
                <a:cubicBezTo>
                  <a:pt x="471" y="602"/>
                  <a:pt x="466" y="604"/>
                  <a:pt x="460" y="606"/>
                </a:cubicBezTo>
                <a:cubicBezTo>
                  <a:pt x="446" y="610"/>
                  <a:pt x="427" y="617"/>
                  <a:pt x="409" y="617"/>
                </a:cubicBezTo>
                <a:cubicBezTo>
                  <a:pt x="405" y="617"/>
                  <a:pt x="401" y="616"/>
                  <a:pt x="398" y="616"/>
                </a:cubicBezTo>
                <a:cubicBezTo>
                  <a:pt x="395" y="612"/>
                  <a:pt x="390" y="596"/>
                  <a:pt x="384" y="565"/>
                </a:cubicBezTo>
                <a:cubicBezTo>
                  <a:pt x="384" y="562"/>
                  <a:pt x="387" y="560"/>
                  <a:pt x="393" y="558"/>
                </a:cubicBezTo>
                <a:cubicBezTo>
                  <a:pt x="394" y="558"/>
                  <a:pt x="394" y="558"/>
                  <a:pt x="395" y="558"/>
                </a:cubicBezTo>
                <a:cubicBezTo>
                  <a:pt x="398" y="558"/>
                  <a:pt x="400" y="557"/>
                  <a:pt x="401" y="555"/>
                </a:cubicBezTo>
                <a:cubicBezTo>
                  <a:pt x="402" y="555"/>
                  <a:pt x="403" y="555"/>
                  <a:pt x="403" y="554"/>
                </a:cubicBezTo>
                <a:cubicBezTo>
                  <a:pt x="415" y="550"/>
                  <a:pt x="429" y="546"/>
                  <a:pt x="438" y="535"/>
                </a:cubicBezTo>
                <a:cubicBezTo>
                  <a:pt x="452" y="518"/>
                  <a:pt x="466" y="500"/>
                  <a:pt x="483" y="496"/>
                </a:cubicBezTo>
                <a:cubicBezTo>
                  <a:pt x="484" y="496"/>
                  <a:pt x="486" y="496"/>
                  <a:pt x="487" y="496"/>
                </a:cubicBezTo>
                <a:cubicBezTo>
                  <a:pt x="496" y="496"/>
                  <a:pt x="500" y="505"/>
                  <a:pt x="500" y="506"/>
                </a:cubicBezTo>
                <a:cubicBezTo>
                  <a:pt x="500" y="507"/>
                  <a:pt x="501" y="508"/>
                  <a:pt x="502" y="509"/>
                </a:cubicBezTo>
                <a:cubicBezTo>
                  <a:pt x="504" y="511"/>
                  <a:pt x="524" y="530"/>
                  <a:pt x="534" y="535"/>
                </a:cubicBezTo>
                <a:cubicBezTo>
                  <a:pt x="535" y="536"/>
                  <a:pt x="537" y="536"/>
                  <a:pt x="538" y="536"/>
                </a:cubicBezTo>
                <a:cubicBezTo>
                  <a:pt x="538" y="536"/>
                  <a:pt x="538" y="536"/>
                  <a:pt x="538" y="536"/>
                </a:cubicBezTo>
                <a:cubicBezTo>
                  <a:pt x="548" y="536"/>
                  <a:pt x="550" y="525"/>
                  <a:pt x="552" y="513"/>
                </a:cubicBezTo>
                <a:cubicBezTo>
                  <a:pt x="552" y="508"/>
                  <a:pt x="554" y="501"/>
                  <a:pt x="555" y="497"/>
                </a:cubicBezTo>
                <a:cubicBezTo>
                  <a:pt x="563" y="507"/>
                  <a:pt x="577" y="552"/>
                  <a:pt x="582" y="582"/>
                </a:cubicBezTo>
                <a:cubicBezTo>
                  <a:pt x="584" y="591"/>
                  <a:pt x="579" y="603"/>
                  <a:pt x="570" y="613"/>
                </a:cubicBezTo>
                <a:cubicBezTo>
                  <a:pt x="565" y="620"/>
                  <a:pt x="559" y="625"/>
                  <a:pt x="552" y="628"/>
                </a:cubicBezTo>
                <a:moveTo>
                  <a:pt x="399" y="382"/>
                </a:moveTo>
                <a:cubicBezTo>
                  <a:pt x="401" y="382"/>
                  <a:pt x="402" y="382"/>
                  <a:pt x="402" y="386"/>
                </a:cubicBezTo>
                <a:cubicBezTo>
                  <a:pt x="402" y="388"/>
                  <a:pt x="402" y="390"/>
                  <a:pt x="402" y="392"/>
                </a:cubicBezTo>
                <a:cubicBezTo>
                  <a:pt x="401" y="393"/>
                  <a:pt x="400" y="394"/>
                  <a:pt x="400" y="396"/>
                </a:cubicBezTo>
                <a:cubicBezTo>
                  <a:pt x="400" y="397"/>
                  <a:pt x="400" y="398"/>
                  <a:pt x="401" y="399"/>
                </a:cubicBezTo>
                <a:cubicBezTo>
                  <a:pt x="399" y="410"/>
                  <a:pt x="396" y="419"/>
                  <a:pt x="392" y="424"/>
                </a:cubicBezTo>
                <a:cubicBezTo>
                  <a:pt x="389" y="426"/>
                  <a:pt x="387" y="426"/>
                  <a:pt x="387" y="426"/>
                </a:cubicBezTo>
                <a:cubicBezTo>
                  <a:pt x="387" y="426"/>
                  <a:pt x="387" y="426"/>
                  <a:pt x="387" y="426"/>
                </a:cubicBezTo>
                <a:cubicBezTo>
                  <a:pt x="386" y="426"/>
                  <a:pt x="386" y="426"/>
                  <a:pt x="386" y="426"/>
                </a:cubicBezTo>
                <a:cubicBezTo>
                  <a:pt x="382" y="426"/>
                  <a:pt x="373" y="412"/>
                  <a:pt x="366" y="396"/>
                </a:cubicBezTo>
                <a:cubicBezTo>
                  <a:pt x="375" y="390"/>
                  <a:pt x="390" y="382"/>
                  <a:pt x="399" y="382"/>
                </a:cubicBezTo>
                <a:moveTo>
                  <a:pt x="402" y="478"/>
                </a:moveTo>
                <a:cubicBezTo>
                  <a:pt x="407" y="478"/>
                  <a:pt x="408" y="474"/>
                  <a:pt x="409" y="473"/>
                </a:cubicBezTo>
                <a:cubicBezTo>
                  <a:pt x="410" y="469"/>
                  <a:pt x="408" y="466"/>
                  <a:pt x="402" y="461"/>
                </a:cubicBezTo>
                <a:cubicBezTo>
                  <a:pt x="402" y="433"/>
                  <a:pt x="402" y="433"/>
                  <a:pt x="402" y="433"/>
                </a:cubicBezTo>
                <a:cubicBezTo>
                  <a:pt x="408" y="426"/>
                  <a:pt x="412" y="416"/>
                  <a:pt x="414" y="403"/>
                </a:cubicBezTo>
                <a:cubicBezTo>
                  <a:pt x="583" y="403"/>
                  <a:pt x="583" y="403"/>
                  <a:pt x="583" y="403"/>
                </a:cubicBezTo>
                <a:cubicBezTo>
                  <a:pt x="582" y="415"/>
                  <a:pt x="582" y="428"/>
                  <a:pt x="581" y="440"/>
                </a:cubicBezTo>
                <a:cubicBezTo>
                  <a:pt x="574" y="433"/>
                  <a:pt x="563" y="429"/>
                  <a:pt x="551" y="425"/>
                </a:cubicBezTo>
                <a:cubicBezTo>
                  <a:pt x="530" y="417"/>
                  <a:pt x="499" y="410"/>
                  <a:pt x="491" y="408"/>
                </a:cubicBezTo>
                <a:cubicBezTo>
                  <a:pt x="490" y="408"/>
                  <a:pt x="489" y="408"/>
                  <a:pt x="489" y="408"/>
                </a:cubicBezTo>
                <a:cubicBezTo>
                  <a:pt x="485" y="408"/>
                  <a:pt x="481" y="410"/>
                  <a:pt x="480" y="414"/>
                </a:cubicBezTo>
                <a:cubicBezTo>
                  <a:pt x="477" y="427"/>
                  <a:pt x="513" y="450"/>
                  <a:pt x="513" y="451"/>
                </a:cubicBezTo>
                <a:cubicBezTo>
                  <a:pt x="519" y="454"/>
                  <a:pt x="519" y="458"/>
                  <a:pt x="519" y="463"/>
                </a:cubicBezTo>
                <a:cubicBezTo>
                  <a:pt x="520" y="468"/>
                  <a:pt x="520" y="478"/>
                  <a:pt x="532" y="479"/>
                </a:cubicBezTo>
                <a:cubicBezTo>
                  <a:pt x="538" y="479"/>
                  <a:pt x="544" y="478"/>
                  <a:pt x="550" y="477"/>
                </a:cubicBezTo>
                <a:cubicBezTo>
                  <a:pt x="556" y="476"/>
                  <a:pt x="562" y="475"/>
                  <a:pt x="566" y="476"/>
                </a:cubicBezTo>
                <a:cubicBezTo>
                  <a:pt x="569" y="477"/>
                  <a:pt x="573" y="480"/>
                  <a:pt x="577" y="483"/>
                </a:cubicBezTo>
                <a:cubicBezTo>
                  <a:pt x="578" y="483"/>
                  <a:pt x="578" y="483"/>
                  <a:pt x="578" y="483"/>
                </a:cubicBezTo>
                <a:cubicBezTo>
                  <a:pt x="577" y="490"/>
                  <a:pt x="576" y="497"/>
                  <a:pt x="575" y="505"/>
                </a:cubicBezTo>
                <a:cubicBezTo>
                  <a:pt x="567" y="486"/>
                  <a:pt x="561" y="482"/>
                  <a:pt x="556" y="482"/>
                </a:cubicBezTo>
                <a:cubicBezTo>
                  <a:pt x="556" y="482"/>
                  <a:pt x="555" y="482"/>
                  <a:pt x="555" y="482"/>
                </a:cubicBezTo>
                <a:cubicBezTo>
                  <a:pt x="543" y="482"/>
                  <a:pt x="540" y="497"/>
                  <a:pt x="538" y="510"/>
                </a:cubicBezTo>
                <a:cubicBezTo>
                  <a:pt x="537" y="513"/>
                  <a:pt x="537" y="517"/>
                  <a:pt x="536" y="520"/>
                </a:cubicBezTo>
                <a:cubicBezTo>
                  <a:pt x="529" y="515"/>
                  <a:pt x="518" y="505"/>
                  <a:pt x="513" y="500"/>
                </a:cubicBezTo>
                <a:cubicBezTo>
                  <a:pt x="510" y="495"/>
                  <a:pt x="503" y="482"/>
                  <a:pt x="487" y="482"/>
                </a:cubicBezTo>
                <a:cubicBezTo>
                  <a:pt x="485" y="482"/>
                  <a:pt x="483" y="482"/>
                  <a:pt x="480" y="483"/>
                </a:cubicBezTo>
                <a:cubicBezTo>
                  <a:pt x="462" y="486"/>
                  <a:pt x="447" y="502"/>
                  <a:pt x="433" y="519"/>
                </a:cubicBezTo>
                <a:cubicBezTo>
                  <a:pt x="433" y="519"/>
                  <a:pt x="433" y="519"/>
                  <a:pt x="432" y="519"/>
                </a:cubicBezTo>
                <a:cubicBezTo>
                  <a:pt x="402" y="519"/>
                  <a:pt x="402" y="519"/>
                  <a:pt x="402" y="519"/>
                </a:cubicBezTo>
                <a:lnTo>
                  <a:pt x="402" y="478"/>
                </a:lnTo>
                <a:close/>
                <a:moveTo>
                  <a:pt x="580" y="467"/>
                </a:moveTo>
                <a:cubicBezTo>
                  <a:pt x="576" y="466"/>
                  <a:pt x="573" y="464"/>
                  <a:pt x="571" y="463"/>
                </a:cubicBezTo>
                <a:cubicBezTo>
                  <a:pt x="568" y="462"/>
                  <a:pt x="565" y="461"/>
                  <a:pt x="561" y="461"/>
                </a:cubicBezTo>
                <a:cubicBezTo>
                  <a:pt x="556" y="461"/>
                  <a:pt x="552" y="462"/>
                  <a:pt x="547" y="463"/>
                </a:cubicBezTo>
                <a:cubicBezTo>
                  <a:pt x="542" y="464"/>
                  <a:pt x="538" y="465"/>
                  <a:pt x="534" y="465"/>
                </a:cubicBezTo>
                <a:cubicBezTo>
                  <a:pt x="534" y="464"/>
                  <a:pt x="533" y="463"/>
                  <a:pt x="533" y="462"/>
                </a:cubicBezTo>
                <a:cubicBezTo>
                  <a:pt x="533" y="456"/>
                  <a:pt x="532" y="446"/>
                  <a:pt x="521" y="439"/>
                </a:cubicBezTo>
                <a:cubicBezTo>
                  <a:pt x="515" y="435"/>
                  <a:pt x="508" y="430"/>
                  <a:pt x="503" y="425"/>
                </a:cubicBezTo>
                <a:cubicBezTo>
                  <a:pt x="515" y="428"/>
                  <a:pt x="533" y="432"/>
                  <a:pt x="546" y="438"/>
                </a:cubicBezTo>
                <a:cubicBezTo>
                  <a:pt x="569" y="446"/>
                  <a:pt x="577" y="452"/>
                  <a:pt x="578" y="460"/>
                </a:cubicBezTo>
                <a:cubicBezTo>
                  <a:pt x="578" y="463"/>
                  <a:pt x="579" y="465"/>
                  <a:pt x="580" y="467"/>
                </a:cubicBezTo>
                <a:moveTo>
                  <a:pt x="420" y="533"/>
                </a:moveTo>
                <a:cubicBezTo>
                  <a:pt x="415" y="536"/>
                  <a:pt x="408" y="538"/>
                  <a:pt x="402" y="540"/>
                </a:cubicBezTo>
                <a:cubicBezTo>
                  <a:pt x="402" y="533"/>
                  <a:pt x="402" y="533"/>
                  <a:pt x="402" y="533"/>
                </a:cubicBezTo>
                <a:lnTo>
                  <a:pt x="420" y="533"/>
                </a:lnTo>
                <a:close/>
                <a:moveTo>
                  <a:pt x="597" y="389"/>
                </a:moveTo>
                <a:cubicBezTo>
                  <a:pt x="596" y="349"/>
                  <a:pt x="593" y="310"/>
                  <a:pt x="587" y="273"/>
                </a:cubicBezTo>
                <a:cubicBezTo>
                  <a:pt x="757" y="273"/>
                  <a:pt x="757" y="273"/>
                  <a:pt x="757" y="273"/>
                </a:cubicBezTo>
                <a:cubicBezTo>
                  <a:pt x="769" y="310"/>
                  <a:pt x="776" y="349"/>
                  <a:pt x="777" y="389"/>
                </a:cubicBezTo>
                <a:lnTo>
                  <a:pt x="597" y="389"/>
                </a:lnTo>
                <a:close/>
                <a:moveTo>
                  <a:pt x="539" y="119"/>
                </a:moveTo>
                <a:cubicBezTo>
                  <a:pt x="534" y="107"/>
                  <a:pt x="527" y="96"/>
                  <a:pt x="520" y="85"/>
                </a:cubicBezTo>
                <a:cubicBezTo>
                  <a:pt x="526" y="85"/>
                  <a:pt x="530" y="87"/>
                  <a:pt x="532" y="90"/>
                </a:cubicBezTo>
                <a:cubicBezTo>
                  <a:pt x="539" y="97"/>
                  <a:pt x="540" y="111"/>
                  <a:pt x="539" y="119"/>
                </a:cubicBezTo>
                <a:moveTo>
                  <a:pt x="506" y="193"/>
                </a:moveTo>
                <a:cubicBezTo>
                  <a:pt x="507" y="193"/>
                  <a:pt x="508" y="193"/>
                  <a:pt x="509" y="192"/>
                </a:cubicBezTo>
                <a:cubicBezTo>
                  <a:pt x="508" y="193"/>
                  <a:pt x="507" y="193"/>
                  <a:pt x="506" y="194"/>
                </a:cubicBezTo>
                <a:lnTo>
                  <a:pt x="506" y="193"/>
                </a:lnTo>
                <a:close/>
                <a:moveTo>
                  <a:pt x="500" y="146"/>
                </a:moveTo>
                <a:cubicBezTo>
                  <a:pt x="502" y="138"/>
                  <a:pt x="502" y="125"/>
                  <a:pt x="493" y="114"/>
                </a:cubicBezTo>
                <a:cubicBezTo>
                  <a:pt x="493" y="115"/>
                  <a:pt x="494" y="115"/>
                  <a:pt x="494" y="115"/>
                </a:cubicBezTo>
                <a:cubicBezTo>
                  <a:pt x="497" y="119"/>
                  <a:pt x="504" y="135"/>
                  <a:pt x="506" y="140"/>
                </a:cubicBezTo>
                <a:cubicBezTo>
                  <a:pt x="505" y="141"/>
                  <a:pt x="505" y="141"/>
                  <a:pt x="505" y="141"/>
                </a:cubicBezTo>
                <a:cubicBezTo>
                  <a:pt x="504" y="142"/>
                  <a:pt x="504" y="144"/>
                  <a:pt x="503" y="145"/>
                </a:cubicBezTo>
                <a:cubicBezTo>
                  <a:pt x="503" y="146"/>
                  <a:pt x="503" y="147"/>
                  <a:pt x="503" y="148"/>
                </a:cubicBezTo>
                <a:cubicBezTo>
                  <a:pt x="501" y="149"/>
                  <a:pt x="498" y="151"/>
                  <a:pt x="497" y="155"/>
                </a:cubicBezTo>
                <a:cubicBezTo>
                  <a:pt x="495" y="160"/>
                  <a:pt x="498" y="167"/>
                  <a:pt x="504" y="174"/>
                </a:cubicBezTo>
                <a:cubicBezTo>
                  <a:pt x="505" y="175"/>
                  <a:pt x="505" y="176"/>
                  <a:pt x="505" y="177"/>
                </a:cubicBezTo>
                <a:cubicBezTo>
                  <a:pt x="505" y="177"/>
                  <a:pt x="504" y="179"/>
                  <a:pt x="500" y="181"/>
                </a:cubicBezTo>
                <a:cubicBezTo>
                  <a:pt x="499" y="181"/>
                  <a:pt x="498" y="182"/>
                  <a:pt x="497" y="182"/>
                </a:cubicBezTo>
                <a:cubicBezTo>
                  <a:pt x="495" y="184"/>
                  <a:pt x="485" y="190"/>
                  <a:pt x="481" y="191"/>
                </a:cubicBezTo>
                <a:cubicBezTo>
                  <a:pt x="479" y="191"/>
                  <a:pt x="477" y="193"/>
                  <a:pt x="475" y="194"/>
                </a:cubicBezTo>
                <a:cubicBezTo>
                  <a:pt x="473" y="185"/>
                  <a:pt x="466" y="176"/>
                  <a:pt x="461" y="171"/>
                </a:cubicBezTo>
                <a:cubicBezTo>
                  <a:pt x="460" y="170"/>
                  <a:pt x="458" y="168"/>
                  <a:pt x="459" y="166"/>
                </a:cubicBezTo>
                <a:cubicBezTo>
                  <a:pt x="460" y="164"/>
                  <a:pt x="463" y="162"/>
                  <a:pt x="468" y="162"/>
                </a:cubicBezTo>
                <a:cubicBezTo>
                  <a:pt x="470" y="162"/>
                  <a:pt x="472" y="162"/>
                  <a:pt x="473" y="162"/>
                </a:cubicBezTo>
                <a:cubicBezTo>
                  <a:pt x="485" y="165"/>
                  <a:pt x="496" y="158"/>
                  <a:pt x="500" y="146"/>
                </a:cubicBezTo>
                <a:moveTo>
                  <a:pt x="464" y="212"/>
                </a:moveTo>
                <a:cubicBezTo>
                  <a:pt x="464" y="212"/>
                  <a:pt x="465" y="212"/>
                  <a:pt x="465" y="212"/>
                </a:cubicBezTo>
                <a:cubicBezTo>
                  <a:pt x="466" y="212"/>
                  <a:pt x="467" y="212"/>
                  <a:pt x="468" y="211"/>
                </a:cubicBezTo>
                <a:cubicBezTo>
                  <a:pt x="468" y="213"/>
                  <a:pt x="468" y="216"/>
                  <a:pt x="469" y="217"/>
                </a:cubicBezTo>
                <a:cubicBezTo>
                  <a:pt x="471" y="223"/>
                  <a:pt x="475" y="224"/>
                  <a:pt x="477" y="225"/>
                </a:cubicBezTo>
                <a:cubicBezTo>
                  <a:pt x="477" y="225"/>
                  <a:pt x="477" y="225"/>
                  <a:pt x="478" y="225"/>
                </a:cubicBezTo>
                <a:cubicBezTo>
                  <a:pt x="484" y="225"/>
                  <a:pt x="488" y="218"/>
                  <a:pt x="492" y="212"/>
                </a:cubicBezTo>
                <a:cubicBezTo>
                  <a:pt x="494" y="209"/>
                  <a:pt x="494" y="209"/>
                  <a:pt x="500" y="208"/>
                </a:cubicBezTo>
                <a:cubicBezTo>
                  <a:pt x="502" y="208"/>
                  <a:pt x="504" y="208"/>
                  <a:pt x="507" y="208"/>
                </a:cubicBezTo>
                <a:cubicBezTo>
                  <a:pt x="523" y="205"/>
                  <a:pt x="529" y="187"/>
                  <a:pt x="527" y="178"/>
                </a:cubicBezTo>
                <a:cubicBezTo>
                  <a:pt x="527" y="174"/>
                  <a:pt x="525" y="170"/>
                  <a:pt x="523" y="166"/>
                </a:cubicBezTo>
                <a:cubicBezTo>
                  <a:pt x="529" y="165"/>
                  <a:pt x="535" y="164"/>
                  <a:pt x="537" y="157"/>
                </a:cubicBezTo>
                <a:cubicBezTo>
                  <a:pt x="537" y="155"/>
                  <a:pt x="537" y="152"/>
                  <a:pt x="535" y="150"/>
                </a:cubicBezTo>
                <a:cubicBezTo>
                  <a:pt x="534" y="148"/>
                  <a:pt x="530" y="145"/>
                  <a:pt x="527" y="144"/>
                </a:cubicBezTo>
                <a:cubicBezTo>
                  <a:pt x="536" y="144"/>
                  <a:pt x="536" y="144"/>
                  <a:pt x="536" y="144"/>
                </a:cubicBezTo>
                <a:cubicBezTo>
                  <a:pt x="550" y="178"/>
                  <a:pt x="562" y="217"/>
                  <a:pt x="570" y="259"/>
                </a:cubicBezTo>
                <a:cubicBezTo>
                  <a:pt x="453" y="259"/>
                  <a:pt x="453" y="259"/>
                  <a:pt x="453" y="259"/>
                </a:cubicBezTo>
                <a:cubicBezTo>
                  <a:pt x="455" y="257"/>
                  <a:pt x="455" y="255"/>
                  <a:pt x="455" y="252"/>
                </a:cubicBezTo>
                <a:cubicBezTo>
                  <a:pt x="456" y="245"/>
                  <a:pt x="452" y="240"/>
                  <a:pt x="445" y="239"/>
                </a:cubicBezTo>
                <a:cubicBezTo>
                  <a:pt x="444" y="239"/>
                  <a:pt x="444" y="239"/>
                  <a:pt x="444" y="239"/>
                </a:cubicBezTo>
                <a:cubicBezTo>
                  <a:pt x="442" y="239"/>
                  <a:pt x="441" y="239"/>
                  <a:pt x="440" y="239"/>
                </a:cubicBezTo>
                <a:cubicBezTo>
                  <a:pt x="448" y="224"/>
                  <a:pt x="438" y="208"/>
                  <a:pt x="430" y="194"/>
                </a:cubicBezTo>
                <a:cubicBezTo>
                  <a:pt x="426" y="189"/>
                  <a:pt x="421" y="181"/>
                  <a:pt x="422" y="179"/>
                </a:cubicBezTo>
                <a:cubicBezTo>
                  <a:pt x="422" y="179"/>
                  <a:pt x="422" y="178"/>
                  <a:pt x="424" y="178"/>
                </a:cubicBezTo>
                <a:cubicBezTo>
                  <a:pt x="425" y="177"/>
                  <a:pt x="427" y="177"/>
                  <a:pt x="428" y="177"/>
                </a:cubicBezTo>
                <a:cubicBezTo>
                  <a:pt x="435" y="177"/>
                  <a:pt x="440" y="185"/>
                  <a:pt x="446" y="196"/>
                </a:cubicBezTo>
                <a:cubicBezTo>
                  <a:pt x="451" y="204"/>
                  <a:pt x="455" y="212"/>
                  <a:pt x="464" y="212"/>
                </a:cubicBezTo>
                <a:moveTo>
                  <a:pt x="429" y="259"/>
                </a:moveTo>
                <a:cubicBezTo>
                  <a:pt x="424" y="259"/>
                  <a:pt x="424" y="259"/>
                  <a:pt x="424" y="259"/>
                </a:cubicBezTo>
                <a:cubicBezTo>
                  <a:pt x="426" y="258"/>
                  <a:pt x="427" y="256"/>
                  <a:pt x="429" y="255"/>
                </a:cubicBezTo>
                <a:cubicBezTo>
                  <a:pt x="429" y="256"/>
                  <a:pt x="429" y="256"/>
                  <a:pt x="429" y="257"/>
                </a:cubicBezTo>
                <a:cubicBezTo>
                  <a:pt x="429" y="258"/>
                  <a:pt x="429" y="259"/>
                  <a:pt x="429" y="259"/>
                </a:cubicBezTo>
                <a:moveTo>
                  <a:pt x="403" y="273"/>
                </a:moveTo>
                <a:cubicBezTo>
                  <a:pt x="573" y="273"/>
                  <a:pt x="573" y="273"/>
                  <a:pt x="573" y="273"/>
                </a:cubicBezTo>
                <a:cubicBezTo>
                  <a:pt x="579" y="310"/>
                  <a:pt x="582" y="349"/>
                  <a:pt x="583" y="389"/>
                </a:cubicBezTo>
                <a:cubicBezTo>
                  <a:pt x="416" y="389"/>
                  <a:pt x="416" y="389"/>
                  <a:pt x="416" y="389"/>
                </a:cubicBezTo>
                <a:cubicBezTo>
                  <a:pt x="416" y="388"/>
                  <a:pt x="416" y="387"/>
                  <a:pt x="416" y="386"/>
                </a:cubicBezTo>
                <a:cubicBezTo>
                  <a:pt x="416" y="376"/>
                  <a:pt x="411" y="370"/>
                  <a:pt x="402" y="368"/>
                </a:cubicBezTo>
                <a:cubicBezTo>
                  <a:pt x="402" y="274"/>
                  <a:pt x="402" y="274"/>
                  <a:pt x="402" y="274"/>
                </a:cubicBezTo>
                <a:cubicBezTo>
                  <a:pt x="402" y="274"/>
                  <a:pt x="402" y="273"/>
                  <a:pt x="403" y="273"/>
                </a:cubicBezTo>
                <a:moveTo>
                  <a:pt x="388" y="662"/>
                </a:moveTo>
                <a:cubicBezTo>
                  <a:pt x="388" y="777"/>
                  <a:pt x="388" y="777"/>
                  <a:pt x="388" y="777"/>
                </a:cubicBezTo>
                <a:cubicBezTo>
                  <a:pt x="339" y="774"/>
                  <a:pt x="294" y="730"/>
                  <a:pt x="261" y="662"/>
                </a:cubicBezTo>
                <a:lnTo>
                  <a:pt x="388" y="662"/>
                </a:lnTo>
                <a:close/>
                <a:moveTo>
                  <a:pt x="402" y="662"/>
                </a:moveTo>
                <a:cubicBezTo>
                  <a:pt x="502" y="662"/>
                  <a:pt x="502" y="662"/>
                  <a:pt x="502" y="662"/>
                </a:cubicBezTo>
                <a:cubicBezTo>
                  <a:pt x="499" y="668"/>
                  <a:pt x="501" y="677"/>
                  <a:pt x="503" y="682"/>
                </a:cubicBezTo>
                <a:cubicBezTo>
                  <a:pt x="506" y="689"/>
                  <a:pt x="508" y="693"/>
                  <a:pt x="512" y="694"/>
                </a:cubicBezTo>
                <a:cubicBezTo>
                  <a:pt x="481" y="745"/>
                  <a:pt x="443" y="774"/>
                  <a:pt x="402" y="777"/>
                </a:cubicBezTo>
                <a:lnTo>
                  <a:pt x="402" y="662"/>
                </a:lnTo>
                <a:close/>
                <a:moveTo>
                  <a:pt x="525" y="672"/>
                </a:moveTo>
                <a:cubicBezTo>
                  <a:pt x="522" y="674"/>
                  <a:pt x="518" y="677"/>
                  <a:pt x="517" y="678"/>
                </a:cubicBezTo>
                <a:cubicBezTo>
                  <a:pt x="516" y="676"/>
                  <a:pt x="515" y="672"/>
                  <a:pt x="514" y="670"/>
                </a:cubicBezTo>
                <a:cubicBezTo>
                  <a:pt x="516" y="670"/>
                  <a:pt x="518" y="670"/>
                  <a:pt x="521" y="670"/>
                </a:cubicBezTo>
                <a:cubicBezTo>
                  <a:pt x="523" y="670"/>
                  <a:pt x="524" y="670"/>
                  <a:pt x="525" y="670"/>
                </a:cubicBezTo>
                <a:cubicBezTo>
                  <a:pt x="525" y="670"/>
                  <a:pt x="525" y="671"/>
                  <a:pt x="525" y="672"/>
                </a:cubicBezTo>
                <a:moveTo>
                  <a:pt x="402" y="648"/>
                </a:moveTo>
                <a:cubicBezTo>
                  <a:pt x="402" y="630"/>
                  <a:pt x="402" y="630"/>
                  <a:pt x="402" y="630"/>
                </a:cubicBezTo>
                <a:cubicBezTo>
                  <a:pt x="404" y="631"/>
                  <a:pt x="406" y="631"/>
                  <a:pt x="409" y="631"/>
                </a:cubicBezTo>
                <a:cubicBezTo>
                  <a:pt x="429" y="631"/>
                  <a:pt x="450" y="624"/>
                  <a:pt x="465" y="619"/>
                </a:cubicBezTo>
                <a:cubicBezTo>
                  <a:pt x="470" y="617"/>
                  <a:pt x="475" y="616"/>
                  <a:pt x="478" y="615"/>
                </a:cubicBezTo>
                <a:cubicBezTo>
                  <a:pt x="478" y="615"/>
                  <a:pt x="478" y="615"/>
                  <a:pt x="479" y="615"/>
                </a:cubicBezTo>
                <a:cubicBezTo>
                  <a:pt x="481" y="615"/>
                  <a:pt x="485" y="619"/>
                  <a:pt x="488" y="624"/>
                </a:cubicBezTo>
                <a:cubicBezTo>
                  <a:pt x="496" y="633"/>
                  <a:pt x="507" y="646"/>
                  <a:pt x="529" y="647"/>
                </a:cubicBezTo>
                <a:cubicBezTo>
                  <a:pt x="530" y="647"/>
                  <a:pt x="531" y="647"/>
                  <a:pt x="532" y="647"/>
                </a:cubicBezTo>
                <a:cubicBezTo>
                  <a:pt x="533" y="647"/>
                  <a:pt x="535" y="647"/>
                  <a:pt x="536" y="647"/>
                </a:cubicBezTo>
                <a:cubicBezTo>
                  <a:pt x="536" y="647"/>
                  <a:pt x="536" y="648"/>
                  <a:pt x="536" y="648"/>
                </a:cubicBezTo>
                <a:lnTo>
                  <a:pt x="402" y="648"/>
                </a:lnTo>
                <a:close/>
                <a:moveTo>
                  <a:pt x="669" y="130"/>
                </a:moveTo>
                <a:cubicBezTo>
                  <a:pt x="553" y="130"/>
                  <a:pt x="553" y="130"/>
                  <a:pt x="553" y="130"/>
                </a:cubicBezTo>
                <a:cubicBezTo>
                  <a:pt x="554" y="128"/>
                  <a:pt x="555" y="126"/>
                  <a:pt x="556" y="124"/>
                </a:cubicBezTo>
                <a:cubicBezTo>
                  <a:pt x="560" y="112"/>
                  <a:pt x="560" y="87"/>
                  <a:pt x="556" y="50"/>
                </a:cubicBezTo>
                <a:cubicBezTo>
                  <a:pt x="598" y="69"/>
                  <a:pt x="636" y="97"/>
                  <a:pt x="669" y="130"/>
                </a:cubicBezTo>
                <a:moveTo>
                  <a:pt x="395" y="14"/>
                </a:moveTo>
                <a:cubicBezTo>
                  <a:pt x="401" y="14"/>
                  <a:pt x="407" y="14"/>
                  <a:pt x="413" y="15"/>
                </a:cubicBezTo>
                <a:cubicBezTo>
                  <a:pt x="414" y="15"/>
                  <a:pt x="414" y="15"/>
                  <a:pt x="415" y="15"/>
                </a:cubicBezTo>
                <a:cubicBezTo>
                  <a:pt x="420" y="15"/>
                  <a:pt x="425" y="15"/>
                  <a:pt x="431" y="16"/>
                </a:cubicBezTo>
                <a:cubicBezTo>
                  <a:pt x="432" y="16"/>
                  <a:pt x="433" y="16"/>
                  <a:pt x="434" y="16"/>
                </a:cubicBezTo>
                <a:cubicBezTo>
                  <a:pt x="439" y="17"/>
                  <a:pt x="443" y="17"/>
                  <a:pt x="448" y="18"/>
                </a:cubicBezTo>
                <a:cubicBezTo>
                  <a:pt x="450" y="18"/>
                  <a:pt x="452" y="18"/>
                  <a:pt x="453" y="19"/>
                </a:cubicBezTo>
                <a:cubicBezTo>
                  <a:pt x="457" y="19"/>
                  <a:pt x="462" y="20"/>
                  <a:pt x="466" y="21"/>
                </a:cubicBezTo>
                <a:cubicBezTo>
                  <a:pt x="468" y="21"/>
                  <a:pt x="470" y="22"/>
                  <a:pt x="472" y="22"/>
                </a:cubicBezTo>
                <a:cubicBezTo>
                  <a:pt x="476" y="23"/>
                  <a:pt x="480" y="24"/>
                  <a:pt x="484" y="25"/>
                </a:cubicBezTo>
                <a:cubicBezTo>
                  <a:pt x="486" y="25"/>
                  <a:pt x="489" y="26"/>
                  <a:pt x="492" y="27"/>
                </a:cubicBezTo>
                <a:cubicBezTo>
                  <a:pt x="495" y="28"/>
                  <a:pt x="498" y="28"/>
                  <a:pt x="501" y="29"/>
                </a:cubicBezTo>
                <a:cubicBezTo>
                  <a:pt x="505" y="30"/>
                  <a:pt x="508" y="31"/>
                  <a:pt x="511" y="32"/>
                </a:cubicBezTo>
                <a:cubicBezTo>
                  <a:pt x="514" y="33"/>
                  <a:pt x="516" y="34"/>
                  <a:pt x="519" y="35"/>
                </a:cubicBezTo>
                <a:cubicBezTo>
                  <a:pt x="523" y="36"/>
                  <a:pt x="527" y="38"/>
                  <a:pt x="531" y="39"/>
                </a:cubicBezTo>
                <a:cubicBezTo>
                  <a:pt x="532" y="40"/>
                  <a:pt x="534" y="40"/>
                  <a:pt x="536" y="41"/>
                </a:cubicBezTo>
                <a:cubicBezTo>
                  <a:pt x="538" y="42"/>
                  <a:pt x="539" y="43"/>
                  <a:pt x="541" y="43"/>
                </a:cubicBezTo>
                <a:cubicBezTo>
                  <a:pt x="543" y="58"/>
                  <a:pt x="544" y="71"/>
                  <a:pt x="545" y="83"/>
                </a:cubicBezTo>
                <a:cubicBezTo>
                  <a:pt x="544" y="82"/>
                  <a:pt x="543" y="81"/>
                  <a:pt x="542" y="80"/>
                </a:cubicBezTo>
                <a:cubicBezTo>
                  <a:pt x="537" y="74"/>
                  <a:pt x="529" y="71"/>
                  <a:pt x="520" y="71"/>
                </a:cubicBezTo>
                <a:cubicBezTo>
                  <a:pt x="519" y="71"/>
                  <a:pt x="519" y="71"/>
                  <a:pt x="519" y="71"/>
                </a:cubicBezTo>
                <a:cubicBezTo>
                  <a:pt x="516" y="71"/>
                  <a:pt x="512" y="71"/>
                  <a:pt x="508" y="72"/>
                </a:cubicBezTo>
                <a:cubicBezTo>
                  <a:pt x="507" y="72"/>
                  <a:pt x="507" y="72"/>
                  <a:pt x="507" y="72"/>
                </a:cubicBezTo>
                <a:cubicBezTo>
                  <a:pt x="490" y="73"/>
                  <a:pt x="466" y="78"/>
                  <a:pt x="462" y="92"/>
                </a:cubicBezTo>
                <a:cubicBezTo>
                  <a:pt x="460" y="97"/>
                  <a:pt x="461" y="106"/>
                  <a:pt x="474" y="116"/>
                </a:cubicBezTo>
                <a:cubicBezTo>
                  <a:pt x="487" y="124"/>
                  <a:pt x="488" y="135"/>
                  <a:pt x="486" y="142"/>
                </a:cubicBezTo>
                <a:cubicBezTo>
                  <a:pt x="486" y="143"/>
                  <a:pt x="484" y="149"/>
                  <a:pt x="478" y="149"/>
                </a:cubicBezTo>
                <a:cubicBezTo>
                  <a:pt x="478" y="149"/>
                  <a:pt x="477" y="149"/>
                  <a:pt x="476" y="149"/>
                </a:cubicBezTo>
                <a:cubicBezTo>
                  <a:pt x="462" y="146"/>
                  <a:pt x="450" y="151"/>
                  <a:pt x="446" y="161"/>
                </a:cubicBezTo>
                <a:cubicBezTo>
                  <a:pt x="445" y="164"/>
                  <a:pt x="444" y="167"/>
                  <a:pt x="445" y="170"/>
                </a:cubicBezTo>
                <a:cubicBezTo>
                  <a:pt x="440" y="166"/>
                  <a:pt x="435" y="163"/>
                  <a:pt x="428" y="163"/>
                </a:cubicBezTo>
                <a:cubicBezTo>
                  <a:pt x="425" y="163"/>
                  <a:pt x="423" y="163"/>
                  <a:pt x="420" y="164"/>
                </a:cubicBezTo>
                <a:cubicBezTo>
                  <a:pt x="414" y="166"/>
                  <a:pt x="410" y="169"/>
                  <a:pt x="409" y="173"/>
                </a:cubicBezTo>
                <a:cubicBezTo>
                  <a:pt x="405" y="182"/>
                  <a:pt x="411" y="191"/>
                  <a:pt x="418" y="202"/>
                </a:cubicBezTo>
                <a:cubicBezTo>
                  <a:pt x="425" y="213"/>
                  <a:pt x="432" y="225"/>
                  <a:pt x="428" y="234"/>
                </a:cubicBezTo>
                <a:cubicBezTo>
                  <a:pt x="421" y="245"/>
                  <a:pt x="410" y="254"/>
                  <a:pt x="398" y="260"/>
                </a:cubicBezTo>
                <a:cubicBezTo>
                  <a:pt x="398" y="260"/>
                  <a:pt x="398" y="260"/>
                  <a:pt x="398" y="260"/>
                </a:cubicBezTo>
                <a:cubicBezTo>
                  <a:pt x="396" y="261"/>
                  <a:pt x="395" y="262"/>
                  <a:pt x="393" y="262"/>
                </a:cubicBezTo>
                <a:cubicBezTo>
                  <a:pt x="393" y="263"/>
                  <a:pt x="392" y="263"/>
                  <a:pt x="392" y="263"/>
                </a:cubicBezTo>
                <a:cubicBezTo>
                  <a:pt x="383" y="267"/>
                  <a:pt x="373" y="269"/>
                  <a:pt x="365" y="270"/>
                </a:cubicBezTo>
                <a:cubicBezTo>
                  <a:pt x="341" y="273"/>
                  <a:pt x="343" y="287"/>
                  <a:pt x="344" y="300"/>
                </a:cubicBezTo>
                <a:cubicBezTo>
                  <a:pt x="344" y="305"/>
                  <a:pt x="345" y="309"/>
                  <a:pt x="344" y="315"/>
                </a:cubicBezTo>
                <a:cubicBezTo>
                  <a:pt x="344" y="338"/>
                  <a:pt x="343" y="352"/>
                  <a:pt x="340" y="355"/>
                </a:cubicBezTo>
                <a:cubicBezTo>
                  <a:pt x="339" y="355"/>
                  <a:pt x="337" y="353"/>
                  <a:pt x="333" y="349"/>
                </a:cubicBezTo>
                <a:cubicBezTo>
                  <a:pt x="326" y="341"/>
                  <a:pt x="320" y="338"/>
                  <a:pt x="314" y="338"/>
                </a:cubicBezTo>
                <a:cubicBezTo>
                  <a:pt x="310" y="338"/>
                  <a:pt x="307" y="339"/>
                  <a:pt x="305" y="343"/>
                </a:cubicBezTo>
                <a:cubicBezTo>
                  <a:pt x="296" y="355"/>
                  <a:pt x="307" y="389"/>
                  <a:pt x="309" y="395"/>
                </a:cubicBezTo>
                <a:cubicBezTo>
                  <a:pt x="316" y="416"/>
                  <a:pt x="350" y="440"/>
                  <a:pt x="375" y="458"/>
                </a:cubicBezTo>
                <a:cubicBezTo>
                  <a:pt x="376" y="458"/>
                  <a:pt x="376" y="458"/>
                  <a:pt x="376" y="458"/>
                </a:cubicBezTo>
                <a:cubicBezTo>
                  <a:pt x="312" y="440"/>
                  <a:pt x="276" y="416"/>
                  <a:pt x="277" y="392"/>
                </a:cubicBezTo>
                <a:cubicBezTo>
                  <a:pt x="278" y="373"/>
                  <a:pt x="285" y="367"/>
                  <a:pt x="292" y="361"/>
                </a:cubicBezTo>
                <a:cubicBezTo>
                  <a:pt x="298" y="356"/>
                  <a:pt x="306" y="349"/>
                  <a:pt x="302" y="334"/>
                </a:cubicBezTo>
                <a:cubicBezTo>
                  <a:pt x="296" y="315"/>
                  <a:pt x="279" y="309"/>
                  <a:pt x="269" y="307"/>
                </a:cubicBezTo>
                <a:cubicBezTo>
                  <a:pt x="275" y="267"/>
                  <a:pt x="261" y="260"/>
                  <a:pt x="256" y="258"/>
                </a:cubicBezTo>
                <a:cubicBezTo>
                  <a:pt x="254" y="258"/>
                  <a:pt x="252" y="258"/>
                  <a:pt x="250" y="258"/>
                </a:cubicBezTo>
                <a:cubicBezTo>
                  <a:pt x="230" y="258"/>
                  <a:pt x="190" y="284"/>
                  <a:pt x="183" y="299"/>
                </a:cubicBezTo>
                <a:cubicBezTo>
                  <a:pt x="180" y="305"/>
                  <a:pt x="179" y="311"/>
                  <a:pt x="177" y="317"/>
                </a:cubicBezTo>
                <a:cubicBezTo>
                  <a:pt x="175" y="325"/>
                  <a:pt x="173" y="333"/>
                  <a:pt x="169" y="338"/>
                </a:cubicBezTo>
                <a:cubicBezTo>
                  <a:pt x="166" y="330"/>
                  <a:pt x="163" y="310"/>
                  <a:pt x="159" y="279"/>
                </a:cubicBezTo>
                <a:cubicBezTo>
                  <a:pt x="157" y="267"/>
                  <a:pt x="157" y="266"/>
                  <a:pt x="156" y="264"/>
                </a:cubicBezTo>
                <a:cubicBezTo>
                  <a:pt x="155" y="262"/>
                  <a:pt x="149" y="251"/>
                  <a:pt x="144" y="242"/>
                </a:cubicBezTo>
                <a:cubicBezTo>
                  <a:pt x="143" y="240"/>
                  <a:pt x="141" y="238"/>
                  <a:pt x="139" y="238"/>
                </a:cubicBezTo>
                <a:cubicBezTo>
                  <a:pt x="133" y="237"/>
                  <a:pt x="115" y="234"/>
                  <a:pt x="107" y="229"/>
                </a:cubicBezTo>
                <a:cubicBezTo>
                  <a:pt x="104" y="228"/>
                  <a:pt x="102" y="227"/>
                  <a:pt x="99" y="229"/>
                </a:cubicBezTo>
                <a:cubicBezTo>
                  <a:pt x="97" y="230"/>
                  <a:pt x="96" y="232"/>
                  <a:pt x="96" y="235"/>
                </a:cubicBezTo>
                <a:cubicBezTo>
                  <a:pt x="96" y="248"/>
                  <a:pt x="95" y="266"/>
                  <a:pt x="94" y="272"/>
                </a:cubicBezTo>
                <a:cubicBezTo>
                  <a:pt x="90" y="279"/>
                  <a:pt x="73" y="304"/>
                  <a:pt x="48" y="360"/>
                </a:cubicBezTo>
                <a:cubicBezTo>
                  <a:pt x="39" y="383"/>
                  <a:pt x="34" y="415"/>
                  <a:pt x="33" y="450"/>
                </a:cubicBezTo>
                <a:cubicBezTo>
                  <a:pt x="34" y="435"/>
                  <a:pt x="39" y="420"/>
                  <a:pt x="46" y="402"/>
                </a:cubicBezTo>
                <a:cubicBezTo>
                  <a:pt x="47" y="403"/>
                  <a:pt x="48" y="403"/>
                  <a:pt x="50" y="403"/>
                </a:cubicBezTo>
                <a:cubicBezTo>
                  <a:pt x="54" y="403"/>
                  <a:pt x="54" y="403"/>
                  <a:pt x="54" y="403"/>
                </a:cubicBezTo>
                <a:cubicBezTo>
                  <a:pt x="51" y="406"/>
                  <a:pt x="48" y="412"/>
                  <a:pt x="46" y="429"/>
                </a:cubicBezTo>
                <a:cubicBezTo>
                  <a:pt x="45" y="443"/>
                  <a:pt x="44" y="458"/>
                  <a:pt x="46" y="469"/>
                </a:cubicBezTo>
                <a:cubicBezTo>
                  <a:pt x="48" y="488"/>
                  <a:pt x="54" y="497"/>
                  <a:pt x="64" y="497"/>
                </a:cubicBezTo>
                <a:cubicBezTo>
                  <a:pt x="64" y="497"/>
                  <a:pt x="64" y="497"/>
                  <a:pt x="65" y="497"/>
                </a:cubicBezTo>
                <a:cubicBezTo>
                  <a:pt x="76" y="496"/>
                  <a:pt x="81" y="483"/>
                  <a:pt x="80" y="459"/>
                </a:cubicBezTo>
                <a:cubicBezTo>
                  <a:pt x="80" y="459"/>
                  <a:pt x="77" y="413"/>
                  <a:pt x="65" y="403"/>
                </a:cubicBezTo>
                <a:cubicBezTo>
                  <a:pt x="194" y="403"/>
                  <a:pt x="194" y="403"/>
                  <a:pt x="194" y="403"/>
                </a:cubicBezTo>
                <a:cubicBezTo>
                  <a:pt x="194" y="443"/>
                  <a:pt x="198" y="482"/>
                  <a:pt x="204" y="519"/>
                </a:cubicBezTo>
                <a:cubicBezTo>
                  <a:pt x="46" y="519"/>
                  <a:pt x="46" y="519"/>
                  <a:pt x="46" y="519"/>
                </a:cubicBezTo>
                <a:cubicBezTo>
                  <a:pt x="45" y="519"/>
                  <a:pt x="45" y="519"/>
                  <a:pt x="44" y="519"/>
                </a:cubicBezTo>
                <a:cubicBezTo>
                  <a:pt x="38" y="498"/>
                  <a:pt x="35" y="482"/>
                  <a:pt x="33" y="468"/>
                </a:cubicBezTo>
                <a:cubicBezTo>
                  <a:pt x="34" y="487"/>
                  <a:pt x="36" y="506"/>
                  <a:pt x="39" y="526"/>
                </a:cubicBezTo>
                <a:cubicBezTo>
                  <a:pt x="39" y="526"/>
                  <a:pt x="39" y="526"/>
                  <a:pt x="39" y="526"/>
                </a:cubicBezTo>
                <a:cubicBezTo>
                  <a:pt x="39" y="526"/>
                  <a:pt x="39" y="527"/>
                  <a:pt x="39" y="527"/>
                </a:cubicBezTo>
                <a:cubicBezTo>
                  <a:pt x="39" y="530"/>
                  <a:pt x="40" y="533"/>
                  <a:pt x="40" y="536"/>
                </a:cubicBezTo>
                <a:cubicBezTo>
                  <a:pt x="40" y="535"/>
                  <a:pt x="39" y="533"/>
                  <a:pt x="39" y="532"/>
                </a:cubicBezTo>
                <a:cubicBezTo>
                  <a:pt x="38" y="529"/>
                  <a:pt x="37" y="526"/>
                  <a:pt x="36" y="523"/>
                </a:cubicBezTo>
                <a:cubicBezTo>
                  <a:pt x="35" y="521"/>
                  <a:pt x="34" y="520"/>
                  <a:pt x="34" y="518"/>
                </a:cubicBezTo>
                <a:cubicBezTo>
                  <a:pt x="32" y="513"/>
                  <a:pt x="31" y="509"/>
                  <a:pt x="30" y="505"/>
                </a:cubicBezTo>
                <a:cubicBezTo>
                  <a:pt x="29" y="504"/>
                  <a:pt x="29" y="503"/>
                  <a:pt x="28" y="501"/>
                </a:cubicBezTo>
                <a:cubicBezTo>
                  <a:pt x="27" y="496"/>
                  <a:pt x="26" y="492"/>
                  <a:pt x="25" y="487"/>
                </a:cubicBezTo>
                <a:cubicBezTo>
                  <a:pt x="24" y="486"/>
                  <a:pt x="24" y="485"/>
                  <a:pt x="24" y="484"/>
                </a:cubicBezTo>
                <a:cubicBezTo>
                  <a:pt x="23" y="479"/>
                  <a:pt x="22" y="474"/>
                  <a:pt x="21" y="469"/>
                </a:cubicBezTo>
                <a:cubicBezTo>
                  <a:pt x="21" y="468"/>
                  <a:pt x="20" y="467"/>
                  <a:pt x="20" y="467"/>
                </a:cubicBezTo>
                <a:cubicBezTo>
                  <a:pt x="19" y="461"/>
                  <a:pt x="18" y="456"/>
                  <a:pt x="18" y="451"/>
                </a:cubicBezTo>
                <a:cubicBezTo>
                  <a:pt x="18" y="450"/>
                  <a:pt x="17" y="450"/>
                  <a:pt x="17" y="449"/>
                </a:cubicBezTo>
                <a:cubicBezTo>
                  <a:pt x="17" y="444"/>
                  <a:pt x="16" y="438"/>
                  <a:pt x="15" y="433"/>
                </a:cubicBezTo>
                <a:cubicBezTo>
                  <a:pt x="15" y="432"/>
                  <a:pt x="15" y="432"/>
                  <a:pt x="15" y="431"/>
                </a:cubicBezTo>
                <a:cubicBezTo>
                  <a:pt x="15" y="426"/>
                  <a:pt x="14" y="420"/>
                  <a:pt x="14" y="414"/>
                </a:cubicBezTo>
                <a:cubicBezTo>
                  <a:pt x="14" y="414"/>
                  <a:pt x="14" y="414"/>
                  <a:pt x="14" y="413"/>
                </a:cubicBezTo>
                <a:cubicBezTo>
                  <a:pt x="14" y="407"/>
                  <a:pt x="14" y="402"/>
                  <a:pt x="14" y="396"/>
                </a:cubicBezTo>
                <a:cubicBezTo>
                  <a:pt x="14" y="186"/>
                  <a:pt x="185" y="14"/>
                  <a:pt x="395" y="14"/>
                </a:cubicBezTo>
                <a:moveTo>
                  <a:pt x="122" y="662"/>
                </a:moveTo>
                <a:cubicBezTo>
                  <a:pt x="246" y="662"/>
                  <a:pt x="246" y="662"/>
                  <a:pt x="246" y="662"/>
                </a:cubicBezTo>
                <a:cubicBezTo>
                  <a:pt x="248" y="666"/>
                  <a:pt x="250" y="670"/>
                  <a:pt x="252" y="674"/>
                </a:cubicBezTo>
                <a:cubicBezTo>
                  <a:pt x="275" y="720"/>
                  <a:pt x="302" y="753"/>
                  <a:pt x="333" y="772"/>
                </a:cubicBezTo>
                <a:cubicBezTo>
                  <a:pt x="251" y="759"/>
                  <a:pt x="178" y="719"/>
                  <a:pt x="122" y="662"/>
                </a:cubicBezTo>
                <a:moveTo>
                  <a:pt x="458" y="772"/>
                </a:moveTo>
                <a:cubicBezTo>
                  <a:pt x="487" y="754"/>
                  <a:pt x="514" y="723"/>
                  <a:pt x="536" y="680"/>
                </a:cubicBezTo>
                <a:cubicBezTo>
                  <a:pt x="541" y="676"/>
                  <a:pt x="544" y="671"/>
                  <a:pt x="543" y="667"/>
                </a:cubicBezTo>
                <a:cubicBezTo>
                  <a:pt x="543" y="666"/>
                  <a:pt x="543" y="666"/>
                  <a:pt x="543" y="666"/>
                </a:cubicBezTo>
                <a:cubicBezTo>
                  <a:pt x="544" y="664"/>
                  <a:pt x="544" y="663"/>
                  <a:pt x="545" y="662"/>
                </a:cubicBezTo>
                <a:cubicBezTo>
                  <a:pt x="605" y="662"/>
                  <a:pt x="605" y="662"/>
                  <a:pt x="605" y="662"/>
                </a:cubicBezTo>
                <a:cubicBezTo>
                  <a:pt x="603" y="663"/>
                  <a:pt x="600" y="665"/>
                  <a:pt x="597" y="667"/>
                </a:cubicBezTo>
                <a:cubicBezTo>
                  <a:pt x="594" y="669"/>
                  <a:pt x="592" y="670"/>
                  <a:pt x="589" y="672"/>
                </a:cubicBezTo>
                <a:cubicBezTo>
                  <a:pt x="585" y="674"/>
                  <a:pt x="585" y="674"/>
                  <a:pt x="585" y="674"/>
                </a:cubicBezTo>
                <a:cubicBezTo>
                  <a:pt x="570" y="684"/>
                  <a:pt x="561" y="689"/>
                  <a:pt x="565" y="697"/>
                </a:cubicBezTo>
                <a:cubicBezTo>
                  <a:pt x="566" y="700"/>
                  <a:pt x="570" y="702"/>
                  <a:pt x="574" y="702"/>
                </a:cubicBezTo>
                <a:cubicBezTo>
                  <a:pt x="585" y="702"/>
                  <a:pt x="613" y="684"/>
                  <a:pt x="619" y="673"/>
                </a:cubicBezTo>
                <a:cubicBezTo>
                  <a:pt x="622" y="668"/>
                  <a:pt x="621" y="664"/>
                  <a:pt x="619" y="662"/>
                </a:cubicBezTo>
                <a:cubicBezTo>
                  <a:pt x="669" y="662"/>
                  <a:pt x="669" y="662"/>
                  <a:pt x="669" y="662"/>
                </a:cubicBezTo>
                <a:cubicBezTo>
                  <a:pt x="613" y="719"/>
                  <a:pt x="540" y="759"/>
                  <a:pt x="458" y="772"/>
                </a:cubicBezTo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7E7E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397;gd9bab1aa9a_0_23"/>
          <p:cNvSpPr/>
          <p:nvPr/>
        </p:nvSpPr>
        <p:spPr>
          <a:xfrm>
            <a:off x="10063673" y="1946598"/>
            <a:ext cx="525463" cy="509586"/>
          </a:xfrm>
          <a:custGeom>
            <a:avLst/>
            <a:gdLst/>
            <a:ahLst/>
            <a:cxnLst/>
            <a:rect l="l" t="t" r="r" b="b"/>
            <a:pathLst>
              <a:path w="587" h="569" extrusionOk="0">
                <a:moveTo>
                  <a:pt x="558" y="74"/>
                </a:moveTo>
                <a:cubicBezTo>
                  <a:pt x="537" y="74"/>
                  <a:pt x="537" y="74"/>
                  <a:pt x="537" y="74"/>
                </a:cubicBezTo>
                <a:cubicBezTo>
                  <a:pt x="537" y="7"/>
                  <a:pt x="537" y="7"/>
                  <a:pt x="537" y="7"/>
                </a:cubicBezTo>
                <a:cubicBezTo>
                  <a:pt x="537" y="3"/>
                  <a:pt x="534" y="0"/>
                  <a:pt x="530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462" y="0"/>
                  <a:pt x="364" y="0"/>
                  <a:pt x="293" y="71"/>
                </a:cubicBezTo>
                <a:cubicBezTo>
                  <a:pt x="222" y="0"/>
                  <a:pt x="124" y="0"/>
                  <a:pt x="71" y="0"/>
                </a:cubicBezTo>
                <a:cubicBezTo>
                  <a:pt x="56" y="0"/>
                  <a:pt x="56" y="0"/>
                  <a:pt x="56" y="0"/>
                </a:cubicBezTo>
                <a:cubicBezTo>
                  <a:pt x="52" y="0"/>
                  <a:pt x="49" y="3"/>
                  <a:pt x="49" y="7"/>
                </a:cubicBezTo>
                <a:cubicBezTo>
                  <a:pt x="49" y="74"/>
                  <a:pt x="49" y="74"/>
                  <a:pt x="49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12" y="74"/>
                  <a:pt x="0" y="86"/>
                  <a:pt x="0" y="102"/>
                </a:cubicBezTo>
                <a:cubicBezTo>
                  <a:pt x="0" y="508"/>
                  <a:pt x="0" y="508"/>
                  <a:pt x="0" y="508"/>
                </a:cubicBezTo>
                <a:cubicBezTo>
                  <a:pt x="0" y="524"/>
                  <a:pt x="12" y="537"/>
                  <a:pt x="28" y="537"/>
                </a:cubicBezTo>
                <a:cubicBezTo>
                  <a:pt x="230" y="537"/>
                  <a:pt x="230" y="537"/>
                  <a:pt x="230" y="537"/>
                </a:cubicBezTo>
                <a:cubicBezTo>
                  <a:pt x="242" y="556"/>
                  <a:pt x="267" y="569"/>
                  <a:pt x="293" y="569"/>
                </a:cubicBezTo>
                <a:cubicBezTo>
                  <a:pt x="320" y="569"/>
                  <a:pt x="344" y="556"/>
                  <a:pt x="357" y="537"/>
                </a:cubicBezTo>
                <a:cubicBezTo>
                  <a:pt x="558" y="537"/>
                  <a:pt x="558" y="537"/>
                  <a:pt x="558" y="537"/>
                </a:cubicBezTo>
                <a:cubicBezTo>
                  <a:pt x="574" y="537"/>
                  <a:pt x="587" y="524"/>
                  <a:pt x="587" y="508"/>
                </a:cubicBezTo>
                <a:cubicBezTo>
                  <a:pt x="587" y="102"/>
                  <a:pt x="587" y="102"/>
                  <a:pt x="587" y="102"/>
                </a:cubicBezTo>
                <a:cubicBezTo>
                  <a:pt x="587" y="86"/>
                  <a:pt x="574" y="74"/>
                  <a:pt x="558" y="74"/>
                </a:cubicBezTo>
                <a:moveTo>
                  <a:pt x="523" y="14"/>
                </a:moveTo>
                <a:cubicBezTo>
                  <a:pt x="523" y="439"/>
                  <a:pt x="523" y="439"/>
                  <a:pt x="523" y="439"/>
                </a:cubicBezTo>
                <a:cubicBezTo>
                  <a:pt x="516" y="439"/>
                  <a:pt x="516" y="439"/>
                  <a:pt x="516" y="439"/>
                </a:cubicBezTo>
                <a:cubicBezTo>
                  <a:pt x="464" y="439"/>
                  <a:pt x="370" y="439"/>
                  <a:pt x="300" y="479"/>
                </a:cubicBezTo>
                <a:cubicBezTo>
                  <a:pt x="300" y="83"/>
                  <a:pt x="300" y="83"/>
                  <a:pt x="300" y="83"/>
                </a:cubicBezTo>
                <a:cubicBezTo>
                  <a:pt x="367" y="14"/>
                  <a:pt x="463" y="14"/>
                  <a:pt x="516" y="14"/>
                </a:cubicBezTo>
                <a:lnTo>
                  <a:pt x="523" y="14"/>
                </a:lnTo>
                <a:close/>
                <a:moveTo>
                  <a:pt x="63" y="14"/>
                </a:moveTo>
                <a:cubicBezTo>
                  <a:pt x="71" y="14"/>
                  <a:pt x="71" y="14"/>
                  <a:pt x="71" y="14"/>
                </a:cubicBezTo>
                <a:cubicBezTo>
                  <a:pt x="123" y="14"/>
                  <a:pt x="219" y="14"/>
                  <a:pt x="286" y="83"/>
                </a:cubicBezTo>
                <a:cubicBezTo>
                  <a:pt x="286" y="479"/>
                  <a:pt x="286" y="479"/>
                  <a:pt x="286" y="479"/>
                </a:cubicBezTo>
                <a:cubicBezTo>
                  <a:pt x="216" y="439"/>
                  <a:pt x="122" y="439"/>
                  <a:pt x="71" y="439"/>
                </a:cubicBezTo>
                <a:cubicBezTo>
                  <a:pt x="63" y="439"/>
                  <a:pt x="63" y="439"/>
                  <a:pt x="63" y="439"/>
                </a:cubicBezTo>
                <a:lnTo>
                  <a:pt x="63" y="14"/>
                </a:lnTo>
                <a:close/>
                <a:moveTo>
                  <a:pt x="573" y="508"/>
                </a:moveTo>
                <a:cubicBezTo>
                  <a:pt x="573" y="516"/>
                  <a:pt x="566" y="523"/>
                  <a:pt x="558" y="523"/>
                </a:cubicBezTo>
                <a:cubicBezTo>
                  <a:pt x="353" y="523"/>
                  <a:pt x="353" y="523"/>
                  <a:pt x="353" y="523"/>
                </a:cubicBezTo>
                <a:cubicBezTo>
                  <a:pt x="350" y="523"/>
                  <a:pt x="348" y="524"/>
                  <a:pt x="346" y="526"/>
                </a:cubicBezTo>
                <a:cubicBezTo>
                  <a:pt x="337" y="544"/>
                  <a:pt x="316" y="555"/>
                  <a:pt x="293" y="555"/>
                </a:cubicBezTo>
                <a:cubicBezTo>
                  <a:pt x="270" y="555"/>
                  <a:pt x="249" y="544"/>
                  <a:pt x="240" y="526"/>
                </a:cubicBezTo>
                <a:cubicBezTo>
                  <a:pt x="239" y="524"/>
                  <a:pt x="236" y="523"/>
                  <a:pt x="234" y="523"/>
                </a:cubicBezTo>
                <a:cubicBezTo>
                  <a:pt x="28" y="523"/>
                  <a:pt x="28" y="523"/>
                  <a:pt x="28" y="523"/>
                </a:cubicBezTo>
                <a:cubicBezTo>
                  <a:pt x="20" y="523"/>
                  <a:pt x="14" y="516"/>
                  <a:pt x="14" y="508"/>
                </a:cubicBezTo>
                <a:cubicBezTo>
                  <a:pt x="14" y="102"/>
                  <a:pt x="14" y="102"/>
                  <a:pt x="14" y="102"/>
                </a:cubicBezTo>
                <a:cubicBezTo>
                  <a:pt x="14" y="94"/>
                  <a:pt x="20" y="88"/>
                  <a:pt x="28" y="88"/>
                </a:cubicBezTo>
                <a:cubicBezTo>
                  <a:pt x="49" y="88"/>
                  <a:pt x="49" y="88"/>
                  <a:pt x="49" y="88"/>
                </a:cubicBezTo>
                <a:cubicBezTo>
                  <a:pt x="49" y="446"/>
                  <a:pt x="49" y="446"/>
                  <a:pt x="49" y="446"/>
                </a:cubicBezTo>
                <a:cubicBezTo>
                  <a:pt x="49" y="450"/>
                  <a:pt x="52" y="453"/>
                  <a:pt x="56" y="453"/>
                </a:cubicBezTo>
                <a:cubicBezTo>
                  <a:pt x="71" y="453"/>
                  <a:pt x="71" y="453"/>
                  <a:pt x="71" y="453"/>
                </a:cubicBezTo>
                <a:cubicBezTo>
                  <a:pt x="124" y="453"/>
                  <a:pt x="222" y="453"/>
                  <a:pt x="289" y="498"/>
                </a:cubicBezTo>
                <a:cubicBezTo>
                  <a:pt x="289" y="498"/>
                  <a:pt x="289" y="498"/>
                  <a:pt x="289" y="498"/>
                </a:cubicBezTo>
                <a:cubicBezTo>
                  <a:pt x="290" y="498"/>
                  <a:pt x="290" y="498"/>
                  <a:pt x="290" y="498"/>
                </a:cubicBezTo>
                <a:cubicBezTo>
                  <a:pt x="290" y="498"/>
                  <a:pt x="290" y="498"/>
                  <a:pt x="291" y="498"/>
                </a:cubicBezTo>
                <a:cubicBezTo>
                  <a:pt x="291" y="498"/>
                  <a:pt x="291" y="499"/>
                  <a:pt x="291" y="499"/>
                </a:cubicBezTo>
                <a:cubicBezTo>
                  <a:pt x="292" y="499"/>
                  <a:pt x="292" y="499"/>
                  <a:pt x="293" y="499"/>
                </a:cubicBezTo>
                <a:cubicBezTo>
                  <a:pt x="294" y="499"/>
                  <a:pt x="294" y="499"/>
                  <a:pt x="295" y="499"/>
                </a:cubicBezTo>
                <a:cubicBezTo>
                  <a:pt x="295" y="499"/>
                  <a:pt x="295" y="498"/>
                  <a:pt x="296" y="498"/>
                </a:cubicBezTo>
                <a:cubicBezTo>
                  <a:pt x="296" y="498"/>
                  <a:pt x="296" y="498"/>
                  <a:pt x="296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297" y="498"/>
                  <a:pt x="297" y="498"/>
                  <a:pt x="297" y="498"/>
                </a:cubicBezTo>
                <a:cubicBezTo>
                  <a:pt x="364" y="453"/>
                  <a:pt x="463" y="453"/>
                  <a:pt x="516" y="453"/>
                </a:cubicBezTo>
                <a:cubicBezTo>
                  <a:pt x="530" y="453"/>
                  <a:pt x="530" y="453"/>
                  <a:pt x="530" y="453"/>
                </a:cubicBezTo>
                <a:cubicBezTo>
                  <a:pt x="534" y="453"/>
                  <a:pt x="537" y="450"/>
                  <a:pt x="537" y="446"/>
                </a:cubicBezTo>
                <a:cubicBezTo>
                  <a:pt x="537" y="88"/>
                  <a:pt x="537" y="88"/>
                  <a:pt x="537" y="88"/>
                </a:cubicBezTo>
                <a:cubicBezTo>
                  <a:pt x="558" y="88"/>
                  <a:pt x="558" y="88"/>
                  <a:pt x="558" y="88"/>
                </a:cubicBezTo>
                <a:cubicBezTo>
                  <a:pt x="566" y="88"/>
                  <a:pt x="573" y="94"/>
                  <a:pt x="573" y="102"/>
                </a:cubicBezTo>
                <a:lnTo>
                  <a:pt x="573" y="50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7E7E7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3" name="Group 32"/>
          <p:cNvGrpSpPr/>
          <p:nvPr/>
        </p:nvGrpSpPr>
        <p:grpSpPr>
          <a:xfrm>
            <a:off x="476299" y="4969728"/>
            <a:ext cx="6999754" cy="1686350"/>
            <a:chOff x="4437550" y="-353292"/>
            <a:chExt cx="7665515" cy="7685641"/>
          </a:xfrm>
          <a:solidFill>
            <a:srgbClr val="EF7F1A"/>
          </a:solidFill>
        </p:grpSpPr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5979532" y="3302924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13"/>
            <p:cNvSpPr>
              <a:spLocks noEditPoints="1"/>
            </p:cNvSpPr>
            <p:nvPr/>
          </p:nvSpPr>
          <p:spPr bwMode="auto">
            <a:xfrm>
              <a:off x="11131368" y="540239"/>
              <a:ext cx="470492" cy="429578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6"/>
            <p:cNvSpPr>
              <a:spLocks/>
            </p:cNvSpPr>
            <p:nvPr/>
          </p:nvSpPr>
          <p:spPr bwMode="auto">
            <a:xfrm>
              <a:off x="4437550" y="1770853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11100654" y="2540196"/>
              <a:ext cx="1002411" cy="1002411"/>
            </a:xfrm>
            <a:custGeom>
              <a:avLst/>
              <a:gdLst>
                <a:gd name="T0" fmla="*/ 328 w 335"/>
                <a:gd name="T1" fmla="*/ 56 h 335"/>
                <a:gd name="T2" fmla="*/ 299 w 335"/>
                <a:gd name="T3" fmla="*/ 57 h 335"/>
                <a:gd name="T4" fmla="*/ 274 w 335"/>
                <a:gd name="T5" fmla="*/ 57 h 335"/>
                <a:gd name="T6" fmla="*/ 274 w 335"/>
                <a:gd name="T7" fmla="*/ 81 h 335"/>
                <a:gd name="T8" fmla="*/ 273 w 335"/>
                <a:gd name="T9" fmla="*/ 110 h 335"/>
                <a:gd name="T10" fmla="*/ 245 w 335"/>
                <a:gd name="T11" fmla="*/ 111 h 335"/>
                <a:gd name="T12" fmla="*/ 220 w 335"/>
                <a:gd name="T13" fmla="*/ 111 h 335"/>
                <a:gd name="T14" fmla="*/ 220 w 335"/>
                <a:gd name="T15" fmla="*/ 136 h 335"/>
                <a:gd name="T16" fmla="*/ 219 w 335"/>
                <a:gd name="T17" fmla="*/ 164 h 335"/>
                <a:gd name="T18" fmla="*/ 190 w 335"/>
                <a:gd name="T19" fmla="*/ 165 h 335"/>
                <a:gd name="T20" fmla="*/ 166 w 335"/>
                <a:gd name="T21" fmla="*/ 166 h 335"/>
                <a:gd name="T22" fmla="*/ 165 w 335"/>
                <a:gd name="T23" fmla="*/ 190 h 335"/>
                <a:gd name="T24" fmla="*/ 164 w 335"/>
                <a:gd name="T25" fmla="*/ 219 h 335"/>
                <a:gd name="T26" fmla="*/ 136 w 335"/>
                <a:gd name="T27" fmla="*/ 220 h 335"/>
                <a:gd name="T28" fmla="*/ 111 w 335"/>
                <a:gd name="T29" fmla="*/ 220 h 335"/>
                <a:gd name="T30" fmla="*/ 111 w 335"/>
                <a:gd name="T31" fmla="*/ 245 h 335"/>
                <a:gd name="T32" fmla="*/ 110 w 335"/>
                <a:gd name="T33" fmla="*/ 273 h 335"/>
                <a:gd name="T34" fmla="*/ 81 w 335"/>
                <a:gd name="T35" fmla="*/ 274 h 335"/>
                <a:gd name="T36" fmla="*/ 57 w 335"/>
                <a:gd name="T37" fmla="*/ 274 h 335"/>
                <a:gd name="T38" fmla="*/ 57 w 335"/>
                <a:gd name="T39" fmla="*/ 299 h 335"/>
                <a:gd name="T40" fmla="*/ 56 w 335"/>
                <a:gd name="T41" fmla="*/ 327 h 335"/>
                <a:gd name="T42" fmla="*/ 27 w 335"/>
                <a:gd name="T43" fmla="*/ 329 h 335"/>
                <a:gd name="T44" fmla="*/ 2 w 335"/>
                <a:gd name="T45" fmla="*/ 329 h 335"/>
                <a:gd name="T46" fmla="*/ 0 w 335"/>
                <a:gd name="T47" fmla="*/ 326 h 335"/>
                <a:gd name="T48" fmla="*/ 28 w 335"/>
                <a:gd name="T49" fmla="*/ 325 h 335"/>
                <a:gd name="T50" fmla="*/ 53 w 335"/>
                <a:gd name="T51" fmla="*/ 325 h 335"/>
                <a:gd name="T52" fmla="*/ 53 w 335"/>
                <a:gd name="T53" fmla="*/ 300 h 335"/>
                <a:gd name="T54" fmla="*/ 54 w 335"/>
                <a:gd name="T55" fmla="*/ 271 h 335"/>
                <a:gd name="T56" fmla="*/ 83 w 335"/>
                <a:gd name="T57" fmla="*/ 270 h 335"/>
                <a:gd name="T58" fmla="*/ 107 w 335"/>
                <a:gd name="T59" fmla="*/ 270 h 335"/>
                <a:gd name="T60" fmla="*/ 107 w 335"/>
                <a:gd name="T61" fmla="*/ 246 h 335"/>
                <a:gd name="T62" fmla="*/ 108 w 335"/>
                <a:gd name="T63" fmla="*/ 217 h 335"/>
                <a:gd name="T64" fmla="*/ 137 w 335"/>
                <a:gd name="T65" fmla="*/ 216 h 335"/>
                <a:gd name="T66" fmla="*/ 162 w 335"/>
                <a:gd name="T67" fmla="*/ 216 h 335"/>
                <a:gd name="T68" fmla="*/ 162 w 335"/>
                <a:gd name="T69" fmla="*/ 191 h 335"/>
                <a:gd name="T70" fmla="*/ 163 w 335"/>
                <a:gd name="T71" fmla="*/ 163 h 335"/>
                <a:gd name="T72" fmla="*/ 191 w 335"/>
                <a:gd name="T73" fmla="*/ 162 h 335"/>
                <a:gd name="T74" fmla="*/ 216 w 335"/>
                <a:gd name="T75" fmla="*/ 162 h 335"/>
                <a:gd name="T76" fmla="*/ 216 w 335"/>
                <a:gd name="T77" fmla="*/ 137 h 335"/>
                <a:gd name="T78" fmla="*/ 217 w 335"/>
                <a:gd name="T79" fmla="*/ 108 h 335"/>
                <a:gd name="T80" fmla="*/ 246 w 335"/>
                <a:gd name="T81" fmla="*/ 107 h 335"/>
                <a:gd name="T82" fmla="*/ 270 w 335"/>
                <a:gd name="T83" fmla="*/ 107 h 335"/>
                <a:gd name="T84" fmla="*/ 270 w 335"/>
                <a:gd name="T85" fmla="*/ 83 h 335"/>
                <a:gd name="T86" fmla="*/ 271 w 335"/>
                <a:gd name="T87" fmla="*/ 54 h 335"/>
                <a:gd name="T88" fmla="*/ 300 w 335"/>
                <a:gd name="T89" fmla="*/ 53 h 335"/>
                <a:gd name="T90" fmla="*/ 325 w 335"/>
                <a:gd name="T91" fmla="*/ 53 h 335"/>
                <a:gd name="T92" fmla="*/ 325 w 335"/>
                <a:gd name="T93" fmla="*/ 28 h 335"/>
                <a:gd name="T94" fmla="*/ 326 w 335"/>
                <a:gd name="T95" fmla="*/ 0 h 335"/>
                <a:gd name="T96" fmla="*/ 329 w 335"/>
                <a:gd name="T97" fmla="*/ 2 h 335"/>
                <a:gd name="T98" fmla="*/ 329 w 335"/>
                <a:gd name="T99" fmla="*/ 27 h 335"/>
                <a:gd name="T100" fmla="*/ 328 w 335"/>
                <a:gd name="T101" fmla="*/ 56 h 3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35" h="335">
                  <a:moveTo>
                    <a:pt x="328" y="56"/>
                  </a:moveTo>
                  <a:cubicBezTo>
                    <a:pt x="320" y="63"/>
                    <a:pt x="309" y="60"/>
                    <a:pt x="299" y="57"/>
                  </a:cubicBezTo>
                  <a:cubicBezTo>
                    <a:pt x="289" y="54"/>
                    <a:pt x="280" y="51"/>
                    <a:pt x="274" y="57"/>
                  </a:cubicBezTo>
                  <a:cubicBezTo>
                    <a:pt x="268" y="63"/>
                    <a:pt x="271" y="72"/>
                    <a:pt x="274" y="81"/>
                  </a:cubicBezTo>
                  <a:cubicBezTo>
                    <a:pt x="277" y="92"/>
                    <a:pt x="281" y="102"/>
                    <a:pt x="273" y="110"/>
                  </a:cubicBezTo>
                  <a:cubicBezTo>
                    <a:pt x="265" y="118"/>
                    <a:pt x="255" y="114"/>
                    <a:pt x="245" y="111"/>
                  </a:cubicBezTo>
                  <a:cubicBezTo>
                    <a:pt x="235" y="108"/>
                    <a:pt x="226" y="105"/>
                    <a:pt x="220" y="111"/>
                  </a:cubicBezTo>
                  <a:cubicBezTo>
                    <a:pt x="214" y="117"/>
                    <a:pt x="217" y="126"/>
                    <a:pt x="220" y="136"/>
                  </a:cubicBezTo>
                  <a:cubicBezTo>
                    <a:pt x="223" y="146"/>
                    <a:pt x="226" y="157"/>
                    <a:pt x="219" y="164"/>
                  </a:cubicBezTo>
                  <a:cubicBezTo>
                    <a:pt x="211" y="172"/>
                    <a:pt x="200" y="169"/>
                    <a:pt x="190" y="165"/>
                  </a:cubicBezTo>
                  <a:cubicBezTo>
                    <a:pt x="181" y="162"/>
                    <a:pt x="171" y="160"/>
                    <a:pt x="166" y="166"/>
                  </a:cubicBezTo>
                  <a:cubicBezTo>
                    <a:pt x="160" y="171"/>
                    <a:pt x="162" y="181"/>
                    <a:pt x="165" y="190"/>
                  </a:cubicBezTo>
                  <a:cubicBezTo>
                    <a:pt x="169" y="200"/>
                    <a:pt x="172" y="211"/>
                    <a:pt x="164" y="219"/>
                  </a:cubicBezTo>
                  <a:cubicBezTo>
                    <a:pt x="157" y="226"/>
                    <a:pt x="146" y="223"/>
                    <a:pt x="136" y="220"/>
                  </a:cubicBezTo>
                  <a:cubicBezTo>
                    <a:pt x="126" y="217"/>
                    <a:pt x="117" y="214"/>
                    <a:pt x="111" y="220"/>
                  </a:cubicBezTo>
                  <a:cubicBezTo>
                    <a:pt x="105" y="226"/>
                    <a:pt x="108" y="235"/>
                    <a:pt x="111" y="245"/>
                  </a:cubicBezTo>
                  <a:cubicBezTo>
                    <a:pt x="114" y="255"/>
                    <a:pt x="118" y="265"/>
                    <a:pt x="110" y="273"/>
                  </a:cubicBezTo>
                  <a:cubicBezTo>
                    <a:pt x="102" y="281"/>
                    <a:pt x="92" y="277"/>
                    <a:pt x="81" y="274"/>
                  </a:cubicBezTo>
                  <a:cubicBezTo>
                    <a:pt x="72" y="271"/>
                    <a:pt x="63" y="268"/>
                    <a:pt x="57" y="274"/>
                  </a:cubicBezTo>
                  <a:cubicBezTo>
                    <a:pt x="51" y="280"/>
                    <a:pt x="54" y="289"/>
                    <a:pt x="57" y="299"/>
                  </a:cubicBezTo>
                  <a:cubicBezTo>
                    <a:pt x="60" y="309"/>
                    <a:pt x="63" y="320"/>
                    <a:pt x="56" y="327"/>
                  </a:cubicBezTo>
                  <a:cubicBezTo>
                    <a:pt x="48" y="335"/>
                    <a:pt x="37" y="332"/>
                    <a:pt x="27" y="329"/>
                  </a:cubicBezTo>
                  <a:cubicBezTo>
                    <a:pt x="17" y="326"/>
                    <a:pt x="8" y="323"/>
                    <a:pt x="2" y="329"/>
                  </a:cubicBezTo>
                  <a:cubicBezTo>
                    <a:pt x="0" y="326"/>
                    <a:pt x="0" y="326"/>
                    <a:pt x="0" y="326"/>
                  </a:cubicBezTo>
                  <a:cubicBezTo>
                    <a:pt x="7" y="318"/>
                    <a:pt x="18" y="322"/>
                    <a:pt x="28" y="325"/>
                  </a:cubicBezTo>
                  <a:cubicBezTo>
                    <a:pt x="38" y="328"/>
                    <a:pt x="47" y="331"/>
                    <a:pt x="53" y="325"/>
                  </a:cubicBezTo>
                  <a:cubicBezTo>
                    <a:pt x="59" y="319"/>
                    <a:pt x="56" y="310"/>
                    <a:pt x="53" y="300"/>
                  </a:cubicBezTo>
                  <a:cubicBezTo>
                    <a:pt x="50" y="290"/>
                    <a:pt x="46" y="279"/>
                    <a:pt x="54" y="271"/>
                  </a:cubicBezTo>
                  <a:cubicBezTo>
                    <a:pt x="62" y="264"/>
                    <a:pt x="72" y="267"/>
                    <a:pt x="83" y="270"/>
                  </a:cubicBezTo>
                  <a:cubicBezTo>
                    <a:pt x="92" y="273"/>
                    <a:pt x="101" y="276"/>
                    <a:pt x="107" y="270"/>
                  </a:cubicBezTo>
                  <a:cubicBezTo>
                    <a:pt x="113" y="264"/>
                    <a:pt x="110" y="255"/>
                    <a:pt x="107" y="246"/>
                  </a:cubicBezTo>
                  <a:cubicBezTo>
                    <a:pt x="104" y="235"/>
                    <a:pt x="101" y="225"/>
                    <a:pt x="108" y="217"/>
                  </a:cubicBezTo>
                  <a:cubicBezTo>
                    <a:pt x="116" y="209"/>
                    <a:pt x="127" y="213"/>
                    <a:pt x="137" y="216"/>
                  </a:cubicBezTo>
                  <a:cubicBezTo>
                    <a:pt x="147" y="219"/>
                    <a:pt x="156" y="222"/>
                    <a:pt x="162" y="216"/>
                  </a:cubicBezTo>
                  <a:cubicBezTo>
                    <a:pt x="168" y="210"/>
                    <a:pt x="165" y="201"/>
                    <a:pt x="162" y="191"/>
                  </a:cubicBezTo>
                  <a:cubicBezTo>
                    <a:pt x="158" y="181"/>
                    <a:pt x="155" y="170"/>
                    <a:pt x="163" y="163"/>
                  </a:cubicBezTo>
                  <a:cubicBezTo>
                    <a:pt x="170" y="155"/>
                    <a:pt x="181" y="158"/>
                    <a:pt x="191" y="162"/>
                  </a:cubicBezTo>
                  <a:cubicBezTo>
                    <a:pt x="201" y="165"/>
                    <a:pt x="210" y="168"/>
                    <a:pt x="216" y="162"/>
                  </a:cubicBezTo>
                  <a:cubicBezTo>
                    <a:pt x="222" y="156"/>
                    <a:pt x="219" y="147"/>
                    <a:pt x="216" y="137"/>
                  </a:cubicBezTo>
                  <a:cubicBezTo>
                    <a:pt x="213" y="127"/>
                    <a:pt x="209" y="116"/>
                    <a:pt x="217" y="108"/>
                  </a:cubicBezTo>
                  <a:cubicBezTo>
                    <a:pt x="225" y="101"/>
                    <a:pt x="235" y="104"/>
                    <a:pt x="246" y="107"/>
                  </a:cubicBezTo>
                  <a:cubicBezTo>
                    <a:pt x="255" y="110"/>
                    <a:pt x="264" y="113"/>
                    <a:pt x="270" y="107"/>
                  </a:cubicBezTo>
                  <a:cubicBezTo>
                    <a:pt x="276" y="101"/>
                    <a:pt x="273" y="92"/>
                    <a:pt x="270" y="83"/>
                  </a:cubicBezTo>
                  <a:cubicBezTo>
                    <a:pt x="267" y="72"/>
                    <a:pt x="264" y="62"/>
                    <a:pt x="271" y="54"/>
                  </a:cubicBezTo>
                  <a:cubicBezTo>
                    <a:pt x="279" y="46"/>
                    <a:pt x="290" y="50"/>
                    <a:pt x="300" y="53"/>
                  </a:cubicBezTo>
                  <a:cubicBezTo>
                    <a:pt x="310" y="56"/>
                    <a:pt x="319" y="59"/>
                    <a:pt x="325" y="53"/>
                  </a:cubicBezTo>
                  <a:cubicBezTo>
                    <a:pt x="331" y="47"/>
                    <a:pt x="328" y="38"/>
                    <a:pt x="325" y="28"/>
                  </a:cubicBezTo>
                  <a:cubicBezTo>
                    <a:pt x="322" y="18"/>
                    <a:pt x="318" y="7"/>
                    <a:pt x="326" y="0"/>
                  </a:cubicBezTo>
                  <a:cubicBezTo>
                    <a:pt x="329" y="2"/>
                    <a:pt x="329" y="2"/>
                    <a:pt x="329" y="2"/>
                  </a:cubicBezTo>
                  <a:cubicBezTo>
                    <a:pt x="323" y="8"/>
                    <a:pt x="326" y="17"/>
                    <a:pt x="329" y="27"/>
                  </a:cubicBezTo>
                  <a:cubicBezTo>
                    <a:pt x="332" y="37"/>
                    <a:pt x="335" y="48"/>
                    <a:pt x="328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13"/>
            <p:cNvSpPr>
              <a:spLocks noEditPoints="1"/>
            </p:cNvSpPr>
            <p:nvPr/>
          </p:nvSpPr>
          <p:spPr bwMode="auto">
            <a:xfrm>
              <a:off x="7591531" y="5867225"/>
              <a:ext cx="334022" cy="304975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15"/>
            <p:cNvSpPr>
              <a:spLocks/>
            </p:cNvSpPr>
            <p:nvPr/>
          </p:nvSpPr>
          <p:spPr bwMode="auto">
            <a:xfrm>
              <a:off x="10419914" y="5249487"/>
              <a:ext cx="479367" cy="479367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5557039" y="-353292"/>
              <a:ext cx="1104631" cy="110831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8878184" y="6106561"/>
              <a:ext cx="1221709" cy="1225788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9"/>
            <p:cNvSpPr>
              <a:spLocks/>
            </p:cNvSpPr>
            <p:nvPr/>
          </p:nvSpPr>
          <p:spPr bwMode="auto">
            <a:xfrm>
              <a:off x="4825269" y="5305197"/>
              <a:ext cx="936781" cy="939909"/>
            </a:xfrm>
            <a:custGeom>
              <a:avLst/>
              <a:gdLst>
                <a:gd name="T0" fmla="*/ 421 w 456"/>
                <a:gd name="T1" fmla="*/ 35 h 457"/>
                <a:gd name="T2" fmla="*/ 421 w 456"/>
                <a:gd name="T3" fmla="*/ 163 h 457"/>
                <a:gd name="T4" fmla="*/ 162 w 456"/>
                <a:gd name="T5" fmla="*/ 422 h 457"/>
                <a:gd name="T6" fmla="*/ 35 w 456"/>
                <a:gd name="T7" fmla="*/ 422 h 457"/>
                <a:gd name="T8" fmla="*/ 35 w 456"/>
                <a:gd name="T9" fmla="*/ 422 h 457"/>
                <a:gd name="T10" fmla="*/ 35 w 456"/>
                <a:gd name="T11" fmla="*/ 294 h 457"/>
                <a:gd name="T12" fmla="*/ 294 w 456"/>
                <a:gd name="T13" fmla="*/ 35 h 457"/>
                <a:gd name="T14" fmla="*/ 421 w 456"/>
                <a:gd name="T15" fmla="*/ 35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6" h="457">
                  <a:moveTo>
                    <a:pt x="421" y="35"/>
                  </a:moveTo>
                  <a:cubicBezTo>
                    <a:pt x="456" y="71"/>
                    <a:pt x="456" y="128"/>
                    <a:pt x="421" y="163"/>
                  </a:cubicBezTo>
                  <a:cubicBezTo>
                    <a:pt x="162" y="422"/>
                    <a:pt x="162" y="422"/>
                    <a:pt x="162" y="422"/>
                  </a:cubicBezTo>
                  <a:cubicBezTo>
                    <a:pt x="127" y="457"/>
                    <a:pt x="70" y="457"/>
                    <a:pt x="35" y="422"/>
                  </a:cubicBezTo>
                  <a:cubicBezTo>
                    <a:pt x="35" y="422"/>
                    <a:pt x="35" y="422"/>
                    <a:pt x="35" y="422"/>
                  </a:cubicBezTo>
                  <a:cubicBezTo>
                    <a:pt x="0" y="387"/>
                    <a:pt x="0" y="329"/>
                    <a:pt x="35" y="294"/>
                  </a:cubicBezTo>
                  <a:cubicBezTo>
                    <a:pt x="294" y="35"/>
                    <a:pt x="294" y="35"/>
                    <a:pt x="294" y="35"/>
                  </a:cubicBezTo>
                  <a:cubicBezTo>
                    <a:pt x="329" y="0"/>
                    <a:pt x="386" y="0"/>
                    <a:pt x="421" y="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15"/>
            <p:cNvSpPr>
              <a:spLocks/>
            </p:cNvSpPr>
            <p:nvPr/>
          </p:nvSpPr>
          <p:spPr bwMode="auto">
            <a:xfrm>
              <a:off x="6359237" y="5249487"/>
              <a:ext cx="380909" cy="380909"/>
            </a:xfrm>
            <a:custGeom>
              <a:avLst/>
              <a:gdLst>
                <a:gd name="T0" fmla="*/ 169 w 206"/>
                <a:gd name="T1" fmla="*/ 37 h 206"/>
                <a:gd name="T2" fmla="*/ 169 w 206"/>
                <a:gd name="T3" fmla="*/ 170 h 206"/>
                <a:gd name="T4" fmla="*/ 37 w 206"/>
                <a:gd name="T5" fmla="*/ 170 h 206"/>
                <a:gd name="T6" fmla="*/ 37 w 206"/>
                <a:gd name="T7" fmla="*/ 37 h 206"/>
                <a:gd name="T8" fmla="*/ 169 w 206"/>
                <a:gd name="T9" fmla="*/ 37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6" h="206">
                  <a:moveTo>
                    <a:pt x="169" y="37"/>
                  </a:moveTo>
                  <a:cubicBezTo>
                    <a:pt x="206" y="74"/>
                    <a:pt x="206" y="133"/>
                    <a:pt x="169" y="170"/>
                  </a:cubicBezTo>
                  <a:cubicBezTo>
                    <a:pt x="133" y="206"/>
                    <a:pt x="73" y="206"/>
                    <a:pt x="37" y="170"/>
                  </a:cubicBezTo>
                  <a:cubicBezTo>
                    <a:pt x="0" y="133"/>
                    <a:pt x="0" y="74"/>
                    <a:pt x="37" y="37"/>
                  </a:cubicBezTo>
                  <a:cubicBezTo>
                    <a:pt x="73" y="0"/>
                    <a:pt x="133" y="0"/>
                    <a:pt x="169" y="3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13"/>
            <p:cNvSpPr>
              <a:spLocks noEditPoints="1"/>
            </p:cNvSpPr>
            <p:nvPr/>
          </p:nvSpPr>
          <p:spPr bwMode="auto">
            <a:xfrm>
              <a:off x="7356332" y="173005"/>
              <a:ext cx="402210" cy="367234"/>
            </a:xfrm>
            <a:custGeom>
              <a:avLst/>
              <a:gdLst>
                <a:gd name="T0" fmla="*/ 123 w 245"/>
                <a:gd name="T1" fmla="*/ 223 h 223"/>
                <a:gd name="T2" fmla="*/ 44 w 245"/>
                <a:gd name="T3" fmla="*/ 190 h 223"/>
                <a:gd name="T4" fmla="*/ 44 w 245"/>
                <a:gd name="T5" fmla="*/ 32 h 223"/>
                <a:gd name="T6" fmla="*/ 123 w 245"/>
                <a:gd name="T7" fmla="*/ 0 h 223"/>
                <a:gd name="T8" fmla="*/ 202 w 245"/>
                <a:gd name="T9" fmla="*/ 32 h 223"/>
                <a:gd name="T10" fmla="*/ 202 w 245"/>
                <a:gd name="T11" fmla="*/ 32 h 223"/>
                <a:gd name="T12" fmla="*/ 202 w 245"/>
                <a:gd name="T13" fmla="*/ 190 h 223"/>
                <a:gd name="T14" fmla="*/ 123 w 245"/>
                <a:gd name="T15" fmla="*/ 223 h 223"/>
                <a:gd name="T16" fmla="*/ 123 w 245"/>
                <a:gd name="T17" fmla="*/ 36 h 223"/>
                <a:gd name="T18" fmla="*/ 69 w 245"/>
                <a:gd name="T19" fmla="*/ 58 h 223"/>
                <a:gd name="T20" fmla="*/ 69 w 245"/>
                <a:gd name="T21" fmla="*/ 165 h 223"/>
                <a:gd name="T22" fmla="*/ 123 w 245"/>
                <a:gd name="T23" fmla="*/ 187 h 223"/>
                <a:gd name="T24" fmla="*/ 176 w 245"/>
                <a:gd name="T25" fmla="*/ 165 h 223"/>
                <a:gd name="T26" fmla="*/ 176 w 245"/>
                <a:gd name="T27" fmla="*/ 58 h 223"/>
                <a:gd name="T28" fmla="*/ 123 w 245"/>
                <a:gd name="T29" fmla="*/ 36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45" h="223">
                  <a:moveTo>
                    <a:pt x="123" y="223"/>
                  </a:moveTo>
                  <a:cubicBezTo>
                    <a:pt x="93" y="223"/>
                    <a:pt x="65" y="212"/>
                    <a:pt x="44" y="190"/>
                  </a:cubicBezTo>
                  <a:cubicBezTo>
                    <a:pt x="0" y="147"/>
                    <a:pt x="0" y="76"/>
                    <a:pt x="44" y="32"/>
                  </a:cubicBezTo>
                  <a:cubicBezTo>
                    <a:pt x="65" y="11"/>
                    <a:pt x="93" y="0"/>
                    <a:pt x="123" y="0"/>
                  </a:cubicBezTo>
                  <a:cubicBezTo>
                    <a:pt x="153" y="0"/>
                    <a:pt x="181" y="11"/>
                    <a:pt x="202" y="32"/>
                  </a:cubicBezTo>
                  <a:cubicBezTo>
                    <a:pt x="202" y="32"/>
                    <a:pt x="202" y="32"/>
                    <a:pt x="202" y="32"/>
                  </a:cubicBezTo>
                  <a:cubicBezTo>
                    <a:pt x="245" y="76"/>
                    <a:pt x="245" y="147"/>
                    <a:pt x="202" y="190"/>
                  </a:cubicBezTo>
                  <a:cubicBezTo>
                    <a:pt x="181" y="212"/>
                    <a:pt x="153" y="223"/>
                    <a:pt x="123" y="223"/>
                  </a:cubicBezTo>
                  <a:close/>
                  <a:moveTo>
                    <a:pt x="123" y="36"/>
                  </a:moveTo>
                  <a:cubicBezTo>
                    <a:pt x="103" y="36"/>
                    <a:pt x="84" y="43"/>
                    <a:pt x="69" y="58"/>
                  </a:cubicBezTo>
                  <a:cubicBezTo>
                    <a:pt x="40" y="87"/>
                    <a:pt x="40" y="135"/>
                    <a:pt x="69" y="165"/>
                  </a:cubicBezTo>
                  <a:cubicBezTo>
                    <a:pt x="84" y="179"/>
                    <a:pt x="103" y="187"/>
                    <a:pt x="123" y="187"/>
                  </a:cubicBezTo>
                  <a:cubicBezTo>
                    <a:pt x="143" y="187"/>
                    <a:pt x="162" y="179"/>
                    <a:pt x="176" y="165"/>
                  </a:cubicBezTo>
                  <a:cubicBezTo>
                    <a:pt x="206" y="135"/>
                    <a:pt x="206" y="87"/>
                    <a:pt x="176" y="58"/>
                  </a:cubicBezTo>
                  <a:cubicBezTo>
                    <a:pt x="162" y="43"/>
                    <a:pt x="143" y="36"/>
                    <a:pt x="123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5" name="Picture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1368" y="6399613"/>
            <a:ext cx="2179955" cy="457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atamu Master">
  <a:themeElements>
    <a:clrScheme name="27">
      <a:dk1>
        <a:srgbClr val="7E7E7E"/>
      </a:dk1>
      <a:lt1>
        <a:srgbClr val="FFFFFF"/>
      </a:lt1>
      <a:dk2>
        <a:srgbClr val="2B2B2B"/>
      </a:dk2>
      <a:lt2>
        <a:srgbClr val="FFFFFF"/>
      </a:lt2>
      <a:accent1>
        <a:srgbClr val="41B7D0"/>
      </a:accent1>
      <a:accent2>
        <a:srgbClr val="3FACD0"/>
      </a:accent2>
      <a:accent3>
        <a:srgbClr val="3DA1D2"/>
      </a:accent3>
      <a:accent4>
        <a:srgbClr val="3B96D3"/>
      </a:accent4>
      <a:accent5>
        <a:srgbClr val="398BD5"/>
      </a:accent5>
      <a:accent6>
        <a:srgbClr val="3780D7"/>
      </a:accent6>
      <a:hlink>
        <a:srgbClr val="67A8F3"/>
      </a:hlink>
      <a:folHlink>
        <a:srgbClr val="FF03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5689</TotalTime>
  <Words>841</Words>
  <Application>Microsoft Office PowerPoint</Application>
  <PresentationFormat>Широкоэкранный</PresentationFormat>
  <Paragraphs>204</Paragraphs>
  <Slides>20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8" baseType="lpstr">
      <vt:lpstr>Lato Black</vt:lpstr>
      <vt:lpstr>Calibri</vt:lpstr>
      <vt:lpstr>Open Sans</vt:lpstr>
      <vt:lpstr>Open Sans Light</vt:lpstr>
      <vt:lpstr>Times New Roman</vt:lpstr>
      <vt:lpstr>Comfortaa</vt:lpstr>
      <vt:lpstr>Arial</vt:lpstr>
      <vt:lpstr>Matamu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Современный университет - это: </vt:lpstr>
      <vt:lpstr>Презентация PowerPoint</vt:lpstr>
      <vt:lpstr>Презентация PowerPoint</vt:lpstr>
      <vt:lpstr>ВАЖНЕЙШИЕ НАПРАВЛЕНИЯ ДЕЯТЕЛЬНОСТИ  по трансформации вузовского образования   </vt:lpstr>
      <vt:lpstr>ВАЖНЕЙШИЕ НАПРАВЛЕНИЯ ДЕЯТЕЛЬНОСТИ  по трансформации вузовского образования   </vt:lpstr>
      <vt:lpstr> ЗАДАЧИ И ДЕЯТЕЛЬНОСТИ  </vt:lpstr>
      <vt:lpstr> ЗАДАЧИ И ДЕЯТЕЛЬНОСТИ  </vt:lpstr>
      <vt:lpstr> ЗАДАЧИ И ДЕЯТЕЛЬНОСТИ  </vt:lpstr>
      <vt:lpstr> ЗАДАЧИ И ДЕЯТЕЛЬНОСТИ  </vt:lpstr>
      <vt:lpstr> ЗАДАЧИ И ДЕЯТЕЛЬНОСТИ  </vt:lpstr>
      <vt:lpstr> ЗАДАЧИ И ДЕЯТЕЛЬНОСТИ  </vt:lpstr>
      <vt:lpstr> ЗАДАЧИ И ДЕЯТЕЛЬНОСТИ  </vt:lpstr>
      <vt:lpstr> ЗАДАЧИ И ДЕЯТЕЛЬНОСТИ  </vt:lpstr>
      <vt:lpstr> ЗАДАЧИ И ДЕЯТЕЛЬНОСТИ  </vt:lpstr>
      <vt:lpstr>БЛАГОДАРЮ ЗА  ВНИМАНИЕ!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Nurlan K.Omurov</dc:creator>
  <cp:lastModifiedBy>Nurlan K.Omurov</cp:lastModifiedBy>
  <cp:revision>31</cp:revision>
  <dcterms:modified xsi:type="dcterms:W3CDTF">2022-12-21T16:39:22Z</dcterms:modified>
</cp:coreProperties>
</file>