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302" r:id="rId4"/>
    <p:sldId id="297" r:id="rId5"/>
    <p:sldId id="272" r:id="rId6"/>
    <p:sldId id="298" r:id="rId7"/>
    <p:sldId id="299" r:id="rId8"/>
    <p:sldId id="300" r:id="rId9"/>
    <p:sldId id="301" r:id="rId10"/>
    <p:sldId id="270" r:id="rId11"/>
  </p:sldIdLst>
  <p:sldSz cx="12161838" cy="6858000"/>
  <p:notesSz cx="6858000" cy="12161838"/>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D3330F8-AF54-A985-D399-21782F26BD76}">
  <a:tblStyle styleId="{FD3330F8-AF54-A985-D399-21782F26BD76}"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Header Placeholder 1"/>
          <p:cNvSpPr>
            <a:spLocks noGrp="1"/>
          </p:cNvSpPr>
          <p:nvPr>
            <p:ph type="hdr" sz="quarter"/>
          </p:nvPr>
        </p:nvSpPr>
        <p:spPr bwMode="auto">
          <a:xfrm>
            <a:off x="0" y="0"/>
            <a:ext cx="3927546" cy="281220"/>
          </a:xfrm>
          <a:prstGeom prst="rect">
            <a:avLst/>
          </a:prstGeom>
        </p:spPr>
        <p:txBody>
          <a:bodyPr vert="horz" lIns="80403" tIns="40202" rIns="80403" bIns="40202" rtlCol="0"/>
          <a:lstStyle>
            <a:lvl1pPr algn="l">
              <a:defRPr sz="1100"/>
            </a:lvl1pPr>
          </a:lstStyle>
          <a:p>
            <a:pPr>
              <a:defRPr/>
            </a:pPr>
            <a:endParaRPr lang="en-US"/>
          </a:p>
        </p:txBody>
      </p:sp>
      <p:sp>
        <p:nvSpPr>
          <p:cNvPr id="5" name="Date Placeholder 2"/>
          <p:cNvSpPr>
            <a:spLocks noGrp="1"/>
          </p:cNvSpPr>
          <p:nvPr>
            <p:ph type="dt" idx="1"/>
          </p:nvPr>
        </p:nvSpPr>
        <p:spPr bwMode="auto">
          <a:xfrm>
            <a:off x="5134448" y="0"/>
            <a:ext cx="3927546" cy="281220"/>
          </a:xfrm>
          <a:prstGeom prst="rect">
            <a:avLst/>
          </a:prstGeom>
        </p:spPr>
        <p:txBody>
          <a:bodyPr vert="horz" lIns="80403" tIns="40202" rIns="80403" bIns="40202" rtlCol="0"/>
          <a:lstStyle>
            <a:lvl1pPr algn="r">
              <a:defRPr sz="1100"/>
            </a:lvl1pPr>
          </a:lstStyle>
          <a:p>
            <a:pPr>
              <a:defRPr/>
            </a:pPr>
            <a:fld id="{2D447228-2937-48DB-9BF7-2DC8894D2909}" type="datetimeFigureOut">
              <a:rPr lang="en-US"/>
              <a:t>12/22/2022</a:t>
            </a:fld>
            <a:endParaRPr lang="en-US"/>
          </a:p>
        </p:txBody>
      </p:sp>
      <p:sp>
        <p:nvSpPr>
          <p:cNvPr id="6" name="Slide Image Placeholder 3"/>
          <p:cNvSpPr>
            <a:spLocks noGrp="1" noRot="1" noChangeAspect="1"/>
          </p:cNvSpPr>
          <p:nvPr>
            <p:ph type="sldImg" idx="2"/>
          </p:nvPr>
        </p:nvSpPr>
        <p:spPr bwMode="auto">
          <a:xfrm>
            <a:off x="2855913" y="700088"/>
            <a:ext cx="3351212" cy="1889125"/>
          </a:xfrm>
          <a:prstGeom prst="rect">
            <a:avLst/>
          </a:prstGeom>
          <a:noFill/>
          <a:ln w="12700">
            <a:solidFill>
              <a:prstClr val="black"/>
            </a:solidFill>
          </a:ln>
        </p:spPr>
        <p:txBody>
          <a:bodyPr vert="horz" lIns="80403" tIns="40202" rIns="80403" bIns="40202" rtlCol="0" anchor="ctr"/>
          <a:lstStyle/>
          <a:p>
            <a:pPr>
              <a:defRPr/>
            </a:pPr>
            <a:endParaRPr lang="en-US"/>
          </a:p>
        </p:txBody>
      </p:sp>
      <p:sp>
        <p:nvSpPr>
          <p:cNvPr id="7" name="Notes Placeholder 4"/>
          <p:cNvSpPr>
            <a:spLocks noGrp="1"/>
          </p:cNvSpPr>
          <p:nvPr>
            <p:ph type="body" sz="quarter" idx="3"/>
          </p:nvPr>
        </p:nvSpPr>
        <p:spPr bwMode="auto">
          <a:xfrm>
            <a:off x="906357" y="2694267"/>
            <a:ext cx="7250853" cy="2204399"/>
          </a:xfrm>
          <a:prstGeom prst="rect">
            <a:avLst/>
          </a:prstGeom>
        </p:spPr>
        <p:txBody>
          <a:bodyPr vert="horz" lIns="80403" tIns="40202" rIns="80403" bIns="40202" rtlCol="0"/>
          <a:lstStyle/>
          <a:p>
            <a:pPr lvl="0">
              <a:defRPr/>
            </a:pPr>
            <a:r>
              <a:rPr lang="en-US"/>
              <a:t>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8" name="Footer Placeholder 5"/>
          <p:cNvSpPr>
            <a:spLocks noGrp="1"/>
          </p:cNvSpPr>
          <p:nvPr>
            <p:ph type="ftr" sz="quarter" idx="4"/>
          </p:nvPr>
        </p:nvSpPr>
        <p:spPr bwMode="auto">
          <a:xfrm>
            <a:off x="0" y="5317258"/>
            <a:ext cx="3927546" cy="281219"/>
          </a:xfrm>
          <a:prstGeom prst="rect">
            <a:avLst/>
          </a:prstGeom>
        </p:spPr>
        <p:txBody>
          <a:bodyPr vert="horz" lIns="80403" tIns="40202" rIns="80403" bIns="40202" rtlCol="0" anchor="b"/>
          <a:lstStyle>
            <a:lvl1pPr algn="l">
              <a:defRPr sz="1100"/>
            </a:lvl1pPr>
          </a:lstStyle>
          <a:p>
            <a:pPr>
              <a:defRPr/>
            </a:pPr>
            <a:endParaRPr lang="en-US"/>
          </a:p>
        </p:txBody>
      </p:sp>
      <p:sp>
        <p:nvSpPr>
          <p:cNvPr id="9" name="Slide Number Placeholder 6"/>
          <p:cNvSpPr>
            <a:spLocks noGrp="1"/>
          </p:cNvSpPr>
          <p:nvPr>
            <p:ph type="sldNum" sz="quarter" idx="5"/>
          </p:nvPr>
        </p:nvSpPr>
        <p:spPr bwMode="auto">
          <a:xfrm>
            <a:off x="5134448" y="5317258"/>
            <a:ext cx="3927546" cy="281219"/>
          </a:xfrm>
          <a:prstGeom prst="rect">
            <a:avLst/>
          </a:prstGeom>
        </p:spPr>
        <p:txBody>
          <a:bodyPr vert="horz" lIns="80403" tIns="40202" rIns="80403" bIns="40202" rtlCol="0" anchor="b"/>
          <a:lstStyle>
            <a:lvl1pPr algn="r">
              <a:defRPr sz="1100"/>
            </a:lvl1pPr>
          </a:lstStyle>
          <a:p>
            <a:pPr>
              <a:defRPr/>
            </a:pPr>
            <a:fld id="{C4CBE825-6DC4-4176-913B-C5FD172558C8}" type="slidenum">
              <a:rPr lang="en-US"/>
              <a:t>‹#›</a:t>
            </a:fld>
            <a:endParaRPr lang="en-US"/>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4CBE825-6DC4-4176-913B-C5FD172558C8}" type="slidenum">
              <a:rPr lang="en-US" smtClean="0"/>
              <a:t>1</a:t>
            </a:fld>
            <a:endParaRPr lang="en-US"/>
          </a:p>
        </p:txBody>
      </p:sp>
    </p:spTree>
    <p:extLst>
      <p:ext uri="{BB962C8B-B14F-4D97-AF65-F5344CB8AC3E}">
        <p14:creationId xmlns:p14="http://schemas.microsoft.com/office/powerpoint/2010/main" val="1114554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1_Title Slide">
    <p:spTree>
      <p:nvGrpSpPr>
        <p:cNvPr id="1" name=""/>
        <p:cNvGrpSpPr/>
        <p:nvPr/>
      </p:nvGrpSpPr>
      <p:grpSpPr bwMode="auto">
        <a:xfrm>
          <a:off x="0" y="0"/>
          <a:ext cx="0" cy="0"/>
          <a:chOff x="0" y="0"/>
          <a:chExt cx="0" cy="0"/>
        </a:xfrm>
      </p:grpSpPr>
      <p:sp>
        <p:nvSpPr>
          <p:cNvPr id="4" name="Title 2"/>
          <p:cNvSpPr>
            <a:spLocks noGrp="1"/>
          </p:cNvSpPr>
          <p:nvPr>
            <p:ph type="title"/>
          </p:nvPr>
        </p:nvSpPr>
        <p:spPr bwMode="auto">
          <a:xfrm>
            <a:off x="2804319" y="5029200"/>
            <a:ext cx="8824119" cy="1325563"/>
          </a:xfrm>
          <a:prstGeom prst="rect">
            <a:avLst/>
          </a:prstGeom>
        </p:spPr>
        <p:txBody>
          <a:bodyPr/>
          <a:lstStyle>
            <a:lvl1pPr>
              <a:defRPr>
                <a:solidFill>
                  <a:schemeClr val="bg1"/>
                </a:solidFill>
              </a:defRPr>
            </a:lvl1pPr>
          </a:lstStyle>
          <a:p>
            <a:pPr>
              <a:defRPr/>
            </a:pPr>
            <a:r>
              <a:rPr lang="en-US"/>
              <a:t>Click to edit Master title style</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3_Title Slide">
    <p:spTree>
      <p:nvGrpSpPr>
        <p:cNvPr id="1" name=""/>
        <p:cNvGrpSpPr/>
        <p:nvPr/>
      </p:nvGrpSpPr>
      <p:grpSpPr bwMode="auto">
        <a:xfrm>
          <a:off x="0" y="0"/>
          <a:ext cx="0" cy="0"/>
          <a:chOff x="0" y="0"/>
          <a:chExt cx="0" cy="0"/>
        </a:xfrm>
      </p:grpSpPr>
      <p:pic>
        <p:nvPicPr>
          <p:cNvPr id="4" name="Picture 2" descr="C:\Users\Svetlana\Desktop\_________\20200210_PPT_1.png"/>
          <p:cNvPicPr>
            <a:picLocks noChangeAspect="1" noChangeArrowheads="1"/>
          </p:cNvPicPr>
          <p:nvPr userDrawn="1"/>
        </p:nvPicPr>
        <p:blipFill>
          <a:blip r:embed="rId2"/>
          <a:stretch/>
        </p:blipFill>
        <p:spPr bwMode="auto">
          <a:xfrm>
            <a:off x="-20637" y="0"/>
            <a:ext cx="12182475" cy="6864350"/>
          </a:xfrm>
          <a:prstGeom prst="rect">
            <a:avLst/>
          </a:prstGeom>
          <a:noFill/>
        </p:spPr>
      </p:pic>
      <p:sp>
        <p:nvSpPr>
          <p:cNvPr id="5" name="Content Placeholder 3"/>
          <p:cNvSpPr>
            <a:spLocks noGrp="1"/>
          </p:cNvSpPr>
          <p:nvPr>
            <p:ph sz="quarter" idx="10"/>
          </p:nvPr>
        </p:nvSpPr>
        <p:spPr bwMode="auto">
          <a:xfrm>
            <a:off x="900113" y="1752599"/>
            <a:ext cx="10668000" cy="4495800"/>
          </a:xfrm>
          <a:prstGeom prst="rect">
            <a:avLst/>
          </a:prstGeom>
        </p:spPr>
        <p:txBody>
          <a:bodyPr/>
          <a:lstStyle/>
          <a:p>
            <a:pPr lvl="0">
              <a:defRPr/>
            </a:pPr>
            <a:r>
              <a:rPr lang="en-US"/>
              <a:t>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6" name="Title 6"/>
          <p:cNvSpPr>
            <a:spLocks noGrp="1"/>
          </p:cNvSpPr>
          <p:nvPr>
            <p:ph type="title"/>
          </p:nvPr>
        </p:nvSpPr>
        <p:spPr bwMode="auto">
          <a:xfrm>
            <a:off x="836613" y="365125"/>
            <a:ext cx="10488612" cy="1325563"/>
          </a:xfrm>
          <a:prstGeom prst="rect">
            <a:avLst/>
          </a:prstGeom>
        </p:spPr>
        <p:txBody>
          <a:bodyPr/>
          <a:lstStyle/>
          <a:p>
            <a:pPr>
              <a:defRPr/>
            </a:pPr>
            <a:r>
              <a:rPr lang="en-US"/>
              <a:t>Click to edit Master title style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2_Title Slide">
    <p:spTree>
      <p:nvGrpSpPr>
        <p:cNvPr id="1" name=""/>
        <p:cNvGrpSpPr/>
        <p:nvPr/>
      </p:nvGrpSpPr>
      <p:grpSpPr bwMode="auto">
        <a:xfrm>
          <a:off x="0" y="0"/>
          <a:ext cx="0" cy="0"/>
          <a:chOff x="0" y="0"/>
          <a:chExt cx="0" cy="0"/>
        </a:xfrm>
      </p:grpSpPr>
      <p:pic>
        <p:nvPicPr>
          <p:cNvPr id="4" name="Picture 2" descr="C:\Users\Svetlana\Desktop\_________\20200210_PPT_2.png"/>
          <p:cNvPicPr>
            <a:picLocks noChangeAspect="1" noChangeArrowheads="1"/>
          </p:cNvPicPr>
          <p:nvPr userDrawn="1"/>
        </p:nvPicPr>
        <p:blipFill>
          <a:blip r:embed="rId2"/>
          <a:stretch/>
        </p:blipFill>
        <p:spPr bwMode="auto">
          <a:xfrm>
            <a:off x="0" y="2969"/>
            <a:ext cx="12182475" cy="6864350"/>
          </a:xfrm>
          <a:prstGeom prst="rect">
            <a:avLst/>
          </a:prstGeom>
          <a:noFill/>
        </p:spPr>
      </p:pic>
      <p:sp>
        <p:nvSpPr>
          <p:cNvPr id="5" name="Text Placeholder 3"/>
          <p:cNvSpPr>
            <a:spLocks noGrp="1"/>
          </p:cNvSpPr>
          <p:nvPr>
            <p:ph type="body" sz="quarter" idx="10"/>
          </p:nvPr>
        </p:nvSpPr>
        <p:spPr bwMode="auto">
          <a:xfrm>
            <a:off x="747713" y="1676400"/>
            <a:ext cx="10591799" cy="4419600"/>
          </a:xfrm>
          <a:prstGeom prst="rect">
            <a:avLst/>
          </a:prstGeom>
        </p:spPr>
        <p:txBody>
          <a:bodyPr/>
          <a:lstStyle/>
          <a:p>
            <a:pPr lvl="0">
              <a:defRPr/>
            </a:pPr>
            <a:r>
              <a:rPr lang="en-US"/>
              <a:t>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6" name="Title 4"/>
          <p:cNvSpPr>
            <a:spLocks noGrp="1"/>
          </p:cNvSpPr>
          <p:nvPr>
            <p:ph type="title"/>
          </p:nvPr>
        </p:nvSpPr>
        <p:spPr bwMode="auto">
          <a:xfrm>
            <a:off x="836613" y="365125"/>
            <a:ext cx="10488612" cy="1325563"/>
          </a:xfrm>
          <a:prstGeom prst="rect">
            <a:avLst/>
          </a:prstGeom>
        </p:spPr>
        <p:txBody>
          <a:bodyPr/>
          <a:lstStyle/>
          <a:p>
            <a:pPr>
              <a:defRPr/>
            </a:pPr>
            <a:r>
              <a:rPr lang="en-US"/>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pic>
        <p:nvPicPr>
          <p:cNvPr id="14338" name="Picture 2" descr="C:\Users\Svetlana\Desktop\_________\20200210_PPT_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637" y="0"/>
            <a:ext cx="12182475" cy="6864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3144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pic>
        <p:nvPicPr>
          <p:cNvPr id="4" name="Picture 3" descr="C:\Users\Svetlana\Desktop\_________\20200210_PPT.png"/>
          <p:cNvPicPr>
            <a:picLocks noChangeAspect="1" noChangeArrowheads="1"/>
          </p:cNvPicPr>
          <p:nvPr userDrawn="1"/>
        </p:nvPicPr>
        <p:blipFill>
          <a:blip r:embed="rId6"/>
          <a:stretch/>
        </p:blipFill>
        <p:spPr bwMode="auto">
          <a:xfrm>
            <a:off x="0" y="12700"/>
            <a:ext cx="12161837" cy="6845300"/>
          </a:xfrm>
          <a:prstGeom prst="rect">
            <a:avLst/>
          </a:prstGeom>
          <a:noFill/>
        </p:spPr>
      </p:pic>
      <p:sp>
        <p:nvSpPr>
          <p:cNvPr id="5" name="Rectangle 1"/>
          <p:cNvSpPr/>
          <p:nvPr userDrawn="1"/>
        </p:nvSpPr>
        <p:spPr bwMode="auto">
          <a:xfrm>
            <a:off x="3337719" y="5029200"/>
            <a:ext cx="7696200" cy="1447800"/>
          </a:xfrm>
          <a:prstGeom prst="rect">
            <a:avLst/>
          </a:prstGeom>
          <a:solidFill>
            <a:srgbClr val="CB3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a:spcBef>
          <a:spcPts val="0"/>
        </a:spcBef>
        <a:buNone/>
        <a:defRPr sz="4400">
          <a:solidFill>
            <a:schemeClr val="tx1"/>
          </a:solidFill>
          <a:latin typeface="+mj-lt"/>
          <a:ea typeface="+mj-ea"/>
          <a:cs typeface="+mj-cs"/>
        </a:defRPr>
      </a:lvl1pPr>
    </p:titleStyle>
    <p:bodyStyle>
      <a:lvl1pPr marL="342900" indent="-342900" algn="l" defTabSz="914400">
        <a:spcBef>
          <a:spcPts val="0"/>
        </a:spcBef>
        <a:buFont typeface="Arial"/>
        <a:buChar char="•"/>
        <a:defRPr sz="3200">
          <a:solidFill>
            <a:schemeClr val="tx1"/>
          </a:solidFill>
          <a:latin typeface="+mn-lt"/>
          <a:ea typeface="+mn-ea"/>
          <a:cs typeface="+mn-cs"/>
        </a:defRPr>
      </a:lvl1pPr>
      <a:lvl2pPr marL="742950" indent="-285750" algn="l" defTabSz="914400">
        <a:spcBef>
          <a:spcPts val="0"/>
        </a:spcBef>
        <a:buFont typeface="Arial"/>
        <a:buChar char="–"/>
        <a:defRPr sz="2800">
          <a:solidFill>
            <a:schemeClr val="tx1"/>
          </a:solidFill>
          <a:latin typeface="+mn-lt"/>
          <a:ea typeface="+mn-ea"/>
          <a:cs typeface="+mn-cs"/>
        </a:defRPr>
      </a:lvl2pPr>
      <a:lvl3pPr marL="1143000" indent="-228600" algn="l" defTabSz="914400">
        <a:spcBef>
          <a:spcPts val="0"/>
        </a:spcBef>
        <a:buFont typeface="Arial"/>
        <a:buChar char="•"/>
        <a:defRPr sz="2400">
          <a:solidFill>
            <a:schemeClr val="tx1"/>
          </a:solidFill>
          <a:latin typeface="+mn-lt"/>
          <a:ea typeface="+mn-ea"/>
          <a:cs typeface="+mn-cs"/>
        </a:defRPr>
      </a:lvl3pPr>
      <a:lvl4pPr marL="1600200" indent="-228600" algn="l" defTabSz="914400">
        <a:spcBef>
          <a:spcPts val="0"/>
        </a:spcBef>
        <a:buFont typeface="Arial"/>
        <a:buChar char="–"/>
        <a:defRPr sz="2000">
          <a:solidFill>
            <a:schemeClr val="tx1"/>
          </a:solidFill>
          <a:latin typeface="+mn-lt"/>
          <a:ea typeface="+mn-ea"/>
          <a:cs typeface="+mn-cs"/>
        </a:defRPr>
      </a:lvl4pPr>
      <a:lvl5pPr marL="2057400" indent="-228600" algn="l" defTabSz="914400">
        <a:spcBef>
          <a:spcPts val="0"/>
        </a:spcBef>
        <a:buFont typeface="Arial"/>
        <a:buChar char="»"/>
        <a:defRPr sz="2000">
          <a:solidFill>
            <a:schemeClr val="tx1"/>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1"/>
          <p:cNvSpPr/>
          <p:nvPr/>
        </p:nvSpPr>
        <p:spPr bwMode="auto">
          <a:xfrm>
            <a:off x="3227689" y="4791835"/>
            <a:ext cx="8458200" cy="1600200"/>
          </a:xfrm>
          <a:prstGeom prst="rect">
            <a:avLst/>
          </a:prstGeom>
          <a:solidFill>
            <a:srgbClr val="CB3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6000" dirty="0"/>
              <a:t>Jean Monnet Module:</a:t>
            </a:r>
          </a:p>
          <a:p>
            <a:pPr algn="ctr">
              <a:defRPr/>
            </a:pPr>
            <a:r>
              <a:rPr lang="en-US" sz="6000" dirty="0"/>
              <a:t>Sharing Experience</a:t>
            </a:r>
            <a:endParaRPr sz="6000" dirty="0"/>
          </a:p>
        </p:txBody>
      </p:sp>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w="http://schemas.openxmlformats.org/wordprocessingml/2006/main" xmlns:m="http://schemas.openxmlformats.org/officeDocument/2006/math" xmlns="">
      <p:transition spd="slow" advClick="1">
        <p:fade thruBlk="0"/>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extBox 1">
            <a:extLst>
              <a:ext uri="{FF2B5EF4-FFF2-40B4-BE49-F238E27FC236}">
                <a16:creationId xmlns:a16="http://schemas.microsoft.com/office/drawing/2014/main" id="{3801721A-D5DA-48A1-91D2-28FFCBFBF7C2}"/>
              </a:ext>
            </a:extLst>
          </p:cNvPr>
          <p:cNvSpPr txBox="1"/>
          <p:nvPr/>
        </p:nvSpPr>
        <p:spPr>
          <a:xfrm>
            <a:off x="1940459" y="2705725"/>
            <a:ext cx="8280920" cy="1446550"/>
          </a:xfrm>
          <a:prstGeom prst="rect">
            <a:avLst/>
          </a:prstGeom>
          <a:noFill/>
        </p:spPr>
        <p:txBody>
          <a:bodyPr wrap="square" rtlCol="0">
            <a:spAutoFit/>
          </a:bodyPr>
          <a:lstStyle/>
          <a:p>
            <a:pPr algn="ctr"/>
            <a:r>
              <a:rPr lang="en-US" sz="8800" dirty="0"/>
              <a:t>Thank you</a:t>
            </a:r>
          </a:p>
        </p:txBody>
      </p:sp>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w="http://schemas.openxmlformats.org/wordprocessingml/2006/main" xmlns:m="http://schemas.openxmlformats.org/officeDocument/2006/math" xmlns="">
      <p:transition spd="slow" advClick="1">
        <p:fade thruBlk="0"/>
      </p:transition>
    </mc:Fallback>
  </mc:AlternateContent>
</p:sld>
</file>

<file path=ppt/slides/slide2.xml><?xml version="1.0" encoding="utf-8"?>
<p:sld xmlns:p="http://schemas.openxmlformats.org/presentationml/2006/main" xmlns:a="http://schemas.openxmlformats.org/drawingml/2006/main" xmlns:r="http://schemas.openxmlformats.org/officeDocument/2006/relationships" showMasterPhAnim="0">
  <p:cSld>
    <p:spTree>
      <p:nvGrpSpPr>
        <p:cNvPr id="1" name=""/>
        <p:cNvGrpSpPr/>
        <p:nvPr/>
      </p:nvGrpSpPr>
      <p:grpSpPr bwMode="auto">
        <a:xfrm>
          <a:off x="0" y="0"/>
          <a:ext cx="0" cy="0"/>
          <a:chOff x="0" y="0"/>
          <a:chExt cx="0" cy="0"/>
        </a:xfrm>
      </p:grpSpPr>
      <p:sp>
        <p:nvSpPr>
          <p:cNvPr id="4" name="Title 1"/>
          <p:cNvSpPr/>
          <p:nvPr/>
        </p:nvSpPr>
        <p:spPr bwMode="auto">
          <a:xfrm>
            <a:off x="0" y="533400"/>
            <a:ext cx="12161837" cy="752955"/>
          </a:xfrm>
          <a:prstGeom prst="rect">
            <a:avLst/>
          </a:prstGeom>
        </p:spPr>
        <p:txBody>
          <a:bodyPr/>
          <a:lstStyle>
            <a:lvl1pPr algn="ctr" defTabSz="914400">
              <a:spcBef>
                <a:spcPts val="0"/>
              </a:spcBef>
              <a:buNone/>
              <a:defRPr sz="4400">
                <a:solidFill>
                  <a:schemeClr val="tx1"/>
                </a:solidFill>
                <a:latin typeface="+mj-lt"/>
                <a:ea typeface="+mj-ea"/>
                <a:cs typeface="+mj-cs"/>
              </a:defRPr>
            </a:lvl1pPr>
          </a:lstStyle>
          <a:p>
            <a:pPr>
              <a:defRPr/>
            </a:pPr>
            <a:endParaRPr lang="en-US" sz="4000">
              <a:solidFill>
                <a:schemeClr val="bg1"/>
              </a:solidFill>
              <a:latin typeface="Cambria"/>
              <a:ea typeface="Cambria"/>
            </a:endParaRPr>
          </a:p>
        </p:txBody>
      </p:sp>
      <p:sp>
        <p:nvSpPr>
          <p:cNvPr id="5" name="TextBox 3"/>
          <p:cNvSpPr/>
          <p:nvPr/>
        </p:nvSpPr>
        <p:spPr bwMode="auto">
          <a:xfrm>
            <a:off x="975519" y="552450"/>
            <a:ext cx="9982200" cy="707886"/>
          </a:xfrm>
          <a:prstGeom prst="rect">
            <a:avLst/>
          </a:prstGeom>
          <a:noFill/>
        </p:spPr>
        <p:txBody>
          <a:bodyPr rtlCol="0" wrap="square">
            <a:spAutoFit/>
          </a:bodyPr>
          <a:lstStyle/>
          <a:p>
            <a:pPr algn="ctr">
              <a:defRPr/>
            </a:pPr>
            <a:r>
              <a:rPr dirty="0" lang="en-US" sz="4000">
                <a:solidFill>
                  <a:schemeClr val="bg1"/>
                </a:solidFill>
              </a:rPr>
              <a:t>Jean Monnet Module</a:t>
            </a:r>
            <a:endParaRPr dirty="0"/>
          </a:p>
        </p:txBody>
      </p:sp>
      <p:sp>
        <p:nvSpPr>
          <p:cNvPr id="6" name="TextBox 8"/>
          <p:cNvSpPr/>
          <p:nvPr/>
        </p:nvSpPr>
        <p:spPr bwMode="auto">
          <a:xfrm>
            <a:off x="680319" y="996112"/>
            <a:ext cx="5479744" cy="5447645"/>
          </a:xfrm>
          <a:prstGeom prst="rect">
            <a:avLst/>
          </a:prstGeom>
          <a:noFill/>
        </p:spPr>
        <p:txBody>
          <a:bodyPr rtlCol="0" wrap="square">
            <a:spAutoFit/>
          </a:bodyPr>
          <a:lstStyle/>
          <a:p>
            <a:pPr indent="-571500" marL="571500">
              <a:lnSpc>
                <a:spcPct val="150000"/>
              </a:lnSpc>
              <a:buFont typeface="Arial"/>
              <a:buChar char="•"/>
              <a:defRPr/>
            </a:pPr>
            <a:endParaRPr dirty="0" lang="en-US" sz="2000"/>
          </a:p>
          <a:p>
            <a:pPr indent="-285750" marL="285750">
              <a:lnSpc>
                <a:spcPct val="150000"/>
              </a:lnSpc>
              <a:buFont typeface="Arial"/>
              <a:buChar char="•"/>
              <a:defRPr/>
            </a:pPr>
            <a:r>
              <a:rPr dirty="0" lang="en-US" sz="2800"/>
              <a:t>Open for all HEI</a:t>
            </a:r>
          </a:p>
          <a:p>
            <a:pPr indent="-285750" marL="285750">
              <a:lnSpc>
                <a:spcPct val="150000"/>
              </a:lnSpc>
              <a:buFont typeface="Arial"/>
              <a:buChar char="•"/>
              <a:defRPr/>
            </a:pPr>
            <a:r>
              <a:rPr b="1" dirty="0" lang="en-GB" sz="2400"/>
              <a:t>Duration</a:t>
            </a:r>
            <a:r>
              <a:rPr dirty="0" lang="en-GB" sz="2400"/>
              <a:t>: 3 years, with a minimum duration of 40 teaching hours per academic year at the applicant higher education institution</a:t>
            </a:r>
          </a:p>
          <a:p>
            <a:pPr indent="-285750" marL="285750">
              <a:lnSpc>
                <a:spcPct val="150000"/>
              </a:lnSpc>
              <a:buFont typeface="Arial"/>
              <a:buChar char="•"/>
              <a:defRPr/>
            </a:pPr>
            <a:r>
              <a:rPr b="1" dirty="0" lang="en-GB" sz="2400"/>
              <a:t>Maximum grant</a:t>
            </a:r>
            <a:r>
              <a:rPr dirty="0" lang="en-GB" sz="2400"/>
              <a:t>: €30,000 (maximum 75% of the total costs)</a:t>
            </a:r>
            <a:endParaRPr dirty="0" lang="en-US" sz="2400"/>
          </a:p>
          <a:p>
            <a:pPr>
              <a:defRPr/>
            </a:pPr>
            <a:endParaRPr dirty="0" lang="en-US" sz="2000"/>
          </a:p>
          <a:p>
            <a:pPr>
              <a:defRPr/>
            </a:pPr>
            <a:endParaRPr dirty="0" lang="en-US" sz="2000"/>
          </a:p>
          <a:p>
            <a:pPr>
              <a:defRPr/>
            </a:pPr>
            <a:endParaRPr dirty="0" lang="en-US" sz="2000"/>
          </a:p>
        </p:txBody>
      </p:sp>
      <p:pic>
        <p:nvPicPr>
          <p:cNvPr id="3" name="Picture 2">
            <a:extLst>
              <a:ext uri="{FF2B5EF4-FFF2-40B4-BE49-F238E27FC236}">
                <a16:creationId xmlns:a16="http://schemas.microsoft.com/office/drawing/2014/main" id="{1CE6F2AE-B8CB-437C-BBA6-8210DABC74A0}"/>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126" t="261"/>
          <a:stretch/>
        </p:blipFill>
        <p:spPr>
          <a:xfrm>
            <a:off x="6386182" y="1558894"/>
            <a:ext cx="5112509" cy="1537441"/>
          </a:xfrm>
          <a:prstGeom prst="rect">
            <a:avLst/>
          </a:prstGeom>
        </p:spPr>
      </p:pic>
      <p:sp>
        <p:nvSpPr>
          <p:cNvPr id="9" name="Rectangle 8">
            <a:extLst>
              <a:ext uri="{FF2B5EF4-FFF2-40B4-BE49-F238E27FC236}">
                <a16:creationId xmlns:a16="http://schemas.microsoft.com/office/drawing/2014/main" id="{F6CBD66D-BFC9-4DF9-A05E-37524ECE9219}"/>
              </a:ext>
            </a:extLst>
          </p:cNvPr>
          <p:cNvSpPr/>
          <p:nvPr/>
        </p:nvSpPr>
        <p:spPr>
          <a:xfrm>
            <a:off x="57081" y="6518087"/>
            <a:ext cx="12047674" cy="369332"/>
          </a:xfrm>
          <a:prstGeom prst="rect">
            <a:avLst/>
          </a:prstGeom>
        </p:spPr>
        <p:txBody>
          <a:bodyPr wrap="square">
            <a:spAutoFit/>
          </a:bodyPr>
          <a:lstStyle/>
          <a:p>
            <a:r>
              <a:rPr dirty="0" lang="en-US"/>
              <a:t>https://erasmus-plus.ec.europa.eu/opportunities/opportunities-for-organisations/jean-monnet-actions/jean-monnet-modules</a:t>
            </a:r>
          </a:p>
        </p:txBody>
      </p:sp>
      <p:sp>
        <p:nvSpPr>
          <p:cNvPr id="10" name="TextBox 8">
            <a:extLst>
              <a:ext uri="{FF2B5EF4-FFF2-40B4-BE49-F238E27FC236}">
                <a16:creationId xmlns:a16="http://schemas.microsoft.com/office/drawing/2014/main" id="{D194A8AC-0F70-44E8-8061-3887A185B3FE}"/>
              </a:ext>
            </a:extLst>
          </p:cNvPr>
          <p:cNvSpPr/>
          <p:nvPr/>
        </p:nvSpPr>
        <p:spPr bwMode="auto">
          <a:xfrm>
            <a:off x="6202564" y="3600702"/>
            <a:ext cx="5479744" cy="1077218"/>
          </a:xfrm>
          <a:prstGeom prst="rect">
            <a:avLst/>
          </a:prstGeom>
          <a:noFill/>
        </p:spPr>
        <p:txBody>
          <a:bodyPr rtlCol="0" wrap="square">
            <a:spAutoFit/>
          </a:bodyPr>
          <a:lstStyle/>
          <a:p>
            <a:pPr algn="ctr">
              <a:defRPr/>
            </a:pPr>
            <a:r>
              <a:rPr b="1" dirty="0" lang="en-US" sz="3200"/>
              <a:t>Combination of teaching and research</a:t>
            </a:r>
          </a:p>
        </p:txBody>
      </p:sp>
    </p:spTree>
  </p:cSld>
  <p:clrMapOvr>
    <a:masterClrMapping/>
  </p:clrMapOvr>
  <mc:AlternateContent xmlns:mc="http://schemas.openxmlformats.org/markup-compatibility/2006" xmlns:p14="http://schemas.microsoft.com/office/powerpoint/2010/main">
    <mc:Choice Requires="p14">
      <p:transition p14:dur="1200" spd="slow">
        <p:fade/>
      </p:transition>
    </mc:Choice>
    <mc:Fallback xmlns="" xmlns:m="http://schemas.openxmlformats.org/officeDocument/2006/math" xmlns:w="http://schemas.openxmlformats.org/wordprocessingml/2006/main">
      <p:transition advClick="1" spd="slow">
        <p:fade thruBlk="0"/>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id="{55A16C8A-091C-4C65-AEF9-64D19C1473F4}"/>
              </a:ext>
            </a:extLst>
          </p:cNvPr>
          <p:cNvSpPr>
            <a:spLocks noGrp="1"/>
          </p:cNvSpPr>
          <p:nvPr>
            <p:ph type="body" sz="quarter" idx="10"/>
          </p:nvPr>
        </p:nvSpPr>
        <p:spPr/>
        <p:txBody>
          <a:bodyPr/>
          <a:lstStyle/>
          <a:p>
            <a:r>
              <a:rPr lang="en-US" sz="2400" b="1" dirty="0"/>
              <a:t>Project summary: </a:t>
            </a:r>
            <a:r>
              <a:rPr lang="en-US" sz="2400" dirty="0"/>
              <a:t>The project aims to develop a module on European Climate Politics at the OSCE Academy in Bishkek. It brings advanced European expertise to Central Asia, where the impact of climate change is significant and where national governments have initiated joint regional action to address it. The aim of the newly developed module is to advance European regional climate policy expertise to inform local stakeholders and policy-making. It will do this through the core course, divided into two parts, and with a series of activities aimed at the wider policy community. The project will foster dialogue between different stakeholders through workshops, including policymakers, NGOs, and academia. This knowledge-sharing will support the improvement of regional climate policies, the development of new educational programs, research initiatives and the raising of public awareness. The project will use the long-standing network of the OSCE Academy within Central Asia and beyond.</a:t>
            </a:r>
            <a:endParaRPr lang="ru-RU" sz="2400" dirty="0"/>
          </a:p>
        </p:txBody>
      </p:sp>
      <p:sp>
        <p:nvSpPr>
          <p:cNvPr id="3" name="Заголовок 2">
            <a:extLst>
              <a:ext uri="{FF2B5EF4-FFF2-40B4-BE49-F238E27FC236}">
                <a16:creationId xmlns:a16="http://schemas.microsoft.com/office/drawing/2014/main" id="{F6FB159A-2BD0-4FCA-9FB0-1690D4CA1FA4}"/>
              </a:ext>
            </a:extLst>
          </p:cNvPr>
          <p:cNvSpPr>
            <a:spLocks noGrp="1"/>
          </p:cNvSpPr>
          <p:nvPr>
            <p:ph type="title"/>
          </p:nvPr>
        </p:nvSpPr>
        <p:spPr>
          <a:xfrm>
            <a:off x="794331" y="762000"/>
            <a:ext cx="10488612" cy="1325563"/>
          </a:xfrm>
        </p:spPr>
        <p:txBody>
          <a:bodyPr/>
          <a:lstStyle/>
          <a:p>
            <a:r>
              <a:rPr lang="en-US" dirty="0">
                <a:solidFill>
                  <a:schemeClr val="bg1"/>
                </a:solidFill>
              </a:rPr>
              <a:t>EUCP</a:t>
            </a:r>
            <a:endParaRPr lang="ru-RU" dirty="0">
              <a:solidFill>
                <a:schemeClr val="bg1"/>
              </a:solidFill>
            </a:endParaRPr>
          </a:p>
        </p:txBody>
      </p:sp>
    </p:spTree>
    <p:extLst>
      <p:ext uri="{BB962C8B-B14F-4D97-AF65-F5344CB8AC3E}">
        <p14:creationId xmlns:p14="http://schemas.microsoft.com/office/powerpoint/2010/main" val="132888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6E26BB-B154-4A17-89DB-DED72E3941C7}"/>
              </a:ext>
            </a:extLst>
          </p:cNvPr>
          <p:cNvSpPr>
            <a:spLocks noGrp="1"/>
          </p:cNvSpPr>
          <p:nvPr>
            <p:ph type="body" sz="quarter" idx="10"/>
          </p:nvPr>
        </p:nvSpPr>
        <p:spPr>
          <a:xfrm>
            <a:off x="747713" y="1676400"/>
            <a:ext cx="9509669" cy="4272880"/>
          </a:xfrm>
        </p:spPr>
        <p:txBody>
          <a:bodyPr/>
          <a:lstStyle/>
          <a:p>
            <a:pPr>
              <a:lnSpc>
                <a:spcPct val="150000"/>
              </a:lnSpc>
            </a:pPr>
            <a:r>
              <a:rPr lang="en-US" dirty="0"/>
              <a:t>Topic Selection – check the priority topics</a:t>
            </a:r>
          </a:p>
          <a:p>
            <a:pPr>
              <a:lnSpc>
                <a:spcPct val="150000"/>
              </a:lnSpc>
            </a:pPr>
            <a:r>
              <a:rPr lang="en-US" dirty="0"/>
              <a:t>Check existing – do you have something to build on or start from zero</a:t>
            </a:r>
          </a:p>
          <a:p>
            <a:pPr>
              <a:lnSpc>
                <a:spcPct val="150000"/>
              </a:lnSpc>
            </a:pPr>
            <a:r>
              <a:rPr lang="en-US" dirty="0"/>
              <a:t>Added value, what is new?</a:t>
            </a:r>
          </a:p>
          <a:p>
            <a:pPr>
              <a:lnSpc>
                <a:spcPct val="150000"/>
              </a:lnSpc>
            </a:pPr>
            <a:r>
              <a:rPr lang="en-US" dirty="0"/>
              <a:t>Highlight strong sides of your institution</a:t>
            </a:r>
          </a:p>
          <a:p>
            <a:pPr>
              <a:lnSpc>
                <a:spcPct val="150000"/>
              </a:lnSpc>
            </a:pPr>
            <a:r>
              <a:rPr lang="en-US" dirty="0"/>
              <a:t>Produce and make it available – Open access </a:t>
            </a:r>
          </a:p>
        </p:txBody>
      </p:sp>
      <p:sp>
        <p:nvSpPr>
          <p:cNvPr id="3" name="Title 2">
            <a:extLst>
              <a:ext uri="{FF2B5EF4-FFF2-40B4-BE49-F238E27FC236}">
                <a16:creationId xmlns:a16="http://schemas.microsoft.com/office/drawing/2014/main" id="{8CE673F8-EC60-450C-8DAB-BF199BC582FD}"/>
              </a:ext>
            </a:extLst>
          </p:cNvPr>
          <p:cNvSpPr>
            <a:spLocks noGrp="1"/>
          </p:cNvSpPr>
          <p:nvPr>
            <p:ph type="title"/>
          </p:nvPr>
        </p:nvSpPr>
        <p:spPr>
          <a:xfrm>
            <a:off x="739035" y="548680"/>
            <a:ext cx="10488612" cy="1325563"/>
          </a:xfrm>
        </p:spPr>
        <p:txBody>
          <a:bodyPr/>
          <a:lstStyle/>
          <a:p>
            <a:r>
              <a:rPr lang="en-US" dirty="0">
                <a:solidFill>
                  <a:schemeClr val="bg1"/>
                </a:solidFill>
              </a:rPr>
              <a:t>Our experience</a:t>
            </a:r>
          </a:p>
        </p:txBody>
      </p:sp>
    </p:spTree>
    <p:extLst>
      <p:ext uri="{BB962C8B-B14F-4D97-AF65-F5344CB8AC3E}">
        <p14:creationId xmlns:p14="http://schemas.microsoft.com/office/powerpoint/2010/main" val="1798076655"/>
      </p:ext>
    </p:extLst>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6EA5C-8993-4B73-8F9F-BE570DD222E5}"/>
              </a:ext>
            </a:extLst>
          </p:cNvPr>
          <p:cNvSpPr txBox="1">
            <a:spLocks/>
          </p:cNvSpPr>
          <p:nvPr/>
        </p:nvSpPr>
        <p:spPr>
          <a:xfrm>
            <a:off x="0" y="579495"/>
            <a:ext cx="12161837" cy="792105"/>
          </a:xfrm>
          <a:prstGeom prst="rect">
            <a:avLst/>
          </a:prstGeom>
        </p:spPr>
        <p:txBody>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dirty="0" lang="en-US" sz="4000">
                <a:solidFill>
                  <a:schemeClr val="bg1"/>
                </a:solidFill>
                <a:ea charset="0" panose="02040503050406030204" pitchFamily="18" typeface="Cambria"/>
              </a:rPr>
              <a:t>Budget</a:t>
            </a:r>
          </a:p>
        </p:txBody>
      </p:sp>
      <p:pic>
        <p:nvPicPr>
          <p:cNvPr id="3" name="Picture 2">
            <a:extLst>
              <a:ext uri="{FF2B5EF4-FFF2-40B4-BE49-F238E27FC236}">
                <a16:creationId xmlns:a16="http://schemas.microsoft.com/office/drawing/2014/main" id="{B7BDF4D1-2D03-4E4C-8835-DD90DB865FBB}"/>
              </a:ext>
            </a:extLst>
          </p:cNvPr>
          <p:cNvPicPr>
            <a:picLocks noChangeAspect="1"/>
          </p:cNvPicPr>
          <p:nvPr/>
        </p:nvPicPr>
        <p:blipFill rotWithShape="1">
          <a:blip r:embed="rId2"/>
          <a:srcRect b="51" l="53" r="92" t="27"/>
          <a:stretch/>
        </p:blipFill>
        <p:spPr>
          <a:xfrm>
            <a:off x="2480519" y="1358489"/>
            <a:ext cx="7416824" cy="5344337"/>
          </a:xfrm>
          <a:prstGeom prst="rect">
            <a:avLst/>
          </a:prstGeom>
        </p:spPr>
      </p:pic>
    </p:spTree>
    <p:extLst>
      <p:ext uri="{BB962C8B-B14F-4D97-AF65-F5344CB8AC3E}">
        <p14:creationId xmlns:p14="http://schemas.microsoft.com/office/powerpoint/2010/main" val="2489145625"/>
      </p:ext>
    </p:extLst>
  </p:cSld>
  <p:clrMapOvr>
    <a:masterClrMapping/>
  </p:clrMapOvr>
  <mc:AlternateContent xmlns:mc="http://schemas.openxmlformats.org/markup-compatibility/2006" xmlns:p14="http://schemas.microsoft.com/office/powerpoint/2010/main">
    <mc:Choice Requires="p14">
      <p:transition p14:dur="700" spd="med">
        <p:fade/>
      </p:transition>
    </mc:Choice>
    <mc:Fallback xmlns="">
      <p:transition spd="med">
        <p:fade/>
      </p:transition>
    </mc:Fallback>
  </mc:AlternateContent>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6EA5C-8993-4B73-8F9F-BE570DD222E5}"/>
              </a:ext>
            </a:extLst>
          </p:cNvPr>
          <p:cNvSpPr txBox="1">
            <a:spLocks/>
          </p:cNvSpPr>
          <p:nvPr/>
        </p:nvSpPr>
        <p:spPr>
          <a:xfrm>
            <a:off x="0" y="579495"/>
            <a:ext cx="12161837" cy="792105"/>
          </a:xfrm>
          <a:prstGeom prst="rect">
            <a:avLst/>
          </a:prstGeom>
        </p:spPr>
        <p:txBody>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dirty="0" lang="en-US" sz="4000">
                <a:solidFill>
                  <a:schemeClr val="bg1"/>
                </a:solidFill>
                <a:ea charset="0" panose="02040503050406030204" pitchFamily="18" typeface="Cambria"/>
              </a:rPr>
              <a:t>Budget</a:t>
            </a:r>
          </a:p>
        </p:txBody>
      </p:sp>
      <p:pic>
        <p:nvPicPr>
          <p:cNvPr id="4" name="Picture 3">
            <a:extLst>
              <a:ext uri="{FF2B5EF4-FFF2-40B4-BE49-F238E27FC236}">
                <a16:creationId xmlns:a16="http://schemas.microsoft.com/office/drawing/2014/main" id="{48B683B1-9604-4C31-A1F0-B6A1FB2D45A4}"/>
              </a:ext>
            </a:extLst>
          </p:cNvPr>
          <p:cNvPicPr>
            <a:picLocks noChangeAspect="1"/>
          </p:cNvPicPr>
          <p:nvPr/>
        </p:nvPicPr>
        <p:blipFill rotWithShape="1">
          <a:blip r:embed="rId2"/>
          <a:srcRect b="1" r="10" t="76"/>
          <a:stretch/>
        </p:blipFill>
        <p:spPr>
          <a:xfrm>
            <a:off x="124134" y="1406366"/>
            <a:ext cx="11913567" cy="4968553"/>
          </a:xfrm>
          <a:prstGeom prst="rect">
            <a:avLst/>
          </a:prstGeom>
        </p:spPr>
      </p:pic>
    </p:spTree>
    <p:extLst>
      <p:ext uri="{BB962C8B-B14F-4D97-AF65-F5344CB8AC3E}">
        <p14:creationId xmlns:p14="http://schemas.microsoft.com/office/powerpoint/2010/main" val="740882427"/>
      </p:ext>
    </p:extLst>
  </p:cSld>
  <p:clrMapOvr>
    <a:masterClrMapping/>
  </p:clrMapOvr>
  <mc:AlternateContent xmlns:mc="http://schemas.openxmlformats.org/markup-compatibility/2006" xmlns:p14="http://schemas.microsoft.com/office/powerpoint/2010/main">
    <mc:Choice Requires="p14">
      <p:transition p14:dur="700" spd="med">
        <p:fade/>
      </p:transition>
    </mc:Choice>
    <mc:Fallback xmlns="">
      <p:transition spd="med">
        <p:fade/>
      </p:transition>
    </mc:Fallback>
  </mc:AlternateContent>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D238C97-A17E-4515-8F21-B718B8D9EDB9}"/>
              </a:ext>
            </a:extLst>
          </p:cNvPr>
          <p:cNvPicPr>
            <a:picLocks noChangeAspect="1"/>
          </p:cNvPicPr>
          <p:nvPr/>
        </p:nvPicPr>
        <p:blipFill rotWithShape="1">
          <a:blip r:embed="rId2"/>
          <a:srcRect b="16" l="24" r="44" t="79"/>
          <a:stretch/>
        </p:blipFill>
        <p:spPr>
          <a:xfrm>
            <a:off x="140258" y="1556792"/>
            <a:ext cx="11881321" cy="4752529"/>
          </a:xfrm>
          <a:prstGeom prst="rect">
            <a:avLst/>
          </a:prstGeom>
        </p:spPr>
      </p:pic>
    </p:spTree>
    <p:extLst>
      <p:ext uri="{BB962C8B-B14F-4D97-AF65-F5344CB8AC3E}">
        <p14:creationId xmlns:p14="http://schemas.microsoft.com/office/powerpoint/2010/main" val="3873960595"/>
      </p:ext>
    </p:extLst>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F26FA35-6B2C-4D37-A182-8A2445BBAC34}"/>
              </a:ext>
            </a:extLst>
          </p:cNvPr>
          <p:cNvPicPr>
            <a:picLocks noChangeAspect="1"/>
          </p:cNvPicPr>
          <p:nvPr/>
        </p:nvPicPr>
        <p:blipFill rotWithShape="1">
          <a:blip r:embed="rId2"/>
          <a:srcRect b="96" r="10" t="108"/>
          <a:stretch/>
        </p:blipFill>
        <p:spPr>
          <a:xfrm>
            <a:off x="124135" y="1556792"/>
            <a:ext cx="11913567" cy="4968553"/>
          </a:xfrm>
          <a:prstGeom prst="rect">
            <a:avLst/>
          </a:prstGeom>
        </p:spPr>
      </p:pic>
    </p:spTree>
    <p:extLst>
      <p:ext uri="{BB962C8B-B14F-4D97-AF65-F5344CB8AC3E}">
        <p14:creationId xmlns:p14="http://schemas.microsoft.com/office/powerpoint/2010/main" val="3148568270"/>
      </p:ext>
    </p:extLst>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CD65394-4BCF-420F-AE7F-00F10C055A9A}"/>
              </a:ext>
            </a:extLst>
          </p:cNvPr>
          <p:cNvPicPr>
            <a:picLocks noChangeAspect="1"/>
          </p:cNvPicPr>
          <p:nvPr/>
        </p:nvPicPr>
        <p:blipFill rotWithShape="1">
          <a:blip r:embed="rId2"/>
          <a:srcRect b="78" t="58"/>
          <a:stretch/>
        </p:blipFill>
        <p:spPr>
          <a:xfrm>
            <a:off x="20432" y="1268760"/>
            <a:ext cx="12161838" cy="5256585"/>
          </a:xfrm>
          <a:prstGeom prst="rect">
            <a:avLst/>
          </a:prstGeom>
        </p:spPr>
      </p:pic>
    </p:spTree>
    <p:extLst>
      <p:ext uri="{BB962C8B-B14F-4D97-AF65-F5344CB8AC3E}">
        <p14:creationId xmlns:p14="http://schemas.microsoft.com/office/powerpoint/2010/main" val="295898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982</TotalTime>
  <Words>284</Words>
  <Application>Microsoft Office PowerPoint</Application>
  <DocSecurity>0</DocSecurity>
  <PresentationFormat>Произвольный</PresentationFormat>
  <Paragraphs>22</Paragraphs>
  <Slides>10</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Cambria</vt:lpstr>
      <vt:lpstr>Office Theme</vt:lpstr>
      <vt:lpstr>Презентация PowerPoint</vt:lpstr>
      <vt:lpstr>Презентация PowerPoint</vt:lpstr>
      <vt:lpstr>EUCP</vt:lpstr>
      <vt:lpstr>Our experience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Svetlana</dc:creator>
  <cp:keywords/>
  <dc:description/>
  <cp:lastModifiedBy>User МЦ</cp:lastModifiedBy>
  <cp:revision>223</cp:revision>
  <dcterms:created xsi:type="dcterms:W3CDTF">2020-02-11T05:47:59Z</dcterms:created>
  <dcterms:modified xsi:type="dcterms:W3CDTF">2022-12-22T07:39:24Z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760854</vt:lpwstr>
  </property>
  <property fmtid="{D5CDD505-2E9C-101B-9397-08002B2CF9AE}" name="NXPowerLiteSettings" pid="3">
    <vt:lpwstr>F7000400038000</vt:lpwstr>
  </property>
  <property fmtid="{D5CDD505-2E9C-101B-9397-08002B2CF9AE}" name="NXPowerLiteVersion" pid="4">
    <vt:lpwstr>S9.2.0</vt:lpwstr>
  </property>
</Properties>
</file>