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29T11:33:50.548" idx="1">
    <p:pos x="2742" y="3786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29T11:33:50.548" idx="1">
    <p:pos x="2742" y="3786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04726-914D-453F-811D-F58AA62C4AD6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E683A-2A73-45BA-9604-3A719EA2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E683A-2A73-45BA-9604-3A719EA2C4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2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C7BCF-4D33-4771-9873-D77E1E7A9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реализации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Баласагына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85FCCB-D8D5-4828-BB68-5532AF371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Лайлиева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Эрмека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Джумакановна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AD084-D557-4174-A3E8-BD14E12A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стороны системы присуждения ученых степеней: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BD71F-BFFB-4819-BB03-FDC303D8F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Серьезный коррупционный потенциал;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Зарегулированность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государства в аттестации научных и педагогических кадров высшей квалификации;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Отсутствие академической честности.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43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CBE67-54F2-4822-9877-3869682B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454" y="747369"/>
            <a:ext cx="9603275" cy="1049235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обучения вызывает серьезную озабоченность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E232C8-AEA8-4A51-BA6F-6ED93556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мониторинг, основанный на количественно-качественных индикаторах;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ВУЗы так и не стали центрами исследований;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много вузов получили лицензии;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независимый рейтинг университетских программ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докторантуры, который мог бы служить ориентиром для потребителя и для регулятора;</a:t>
            </a:r>
          </a:p>
          <a:p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Пересмотреть структуру диссертационной работы в соответствии с требованиями зарубежных университетов.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88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BBB19-A3B2-4137-9BA3-1330A358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КНУ им. 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Баласагына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реализуется в настоящее время 16 направлений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685788-8B31-429A-ACDA-9C0D94C8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Юриспруденция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2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685788-8B31-429A-ACDA-9C0D94C897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7137" y="806450"/>
            <a:ext cx="9604375" cy="344963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бизнесом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инженерия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отношения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институты, процессы и технология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8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51B06D-5E50-4F03-A1CD-B6E4D867F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5469"/>
            <a:ext cx="9603275" cy="1049235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391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51EC5-7602-4AB6-A933-3A084CB9E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2024г. – 149,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год обучения набор 2023г. - 131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год обучения набор 2022г. – 52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год обучения набор 2021г. - 59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07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B3C03-CE65-4ACE-A753-EA0A5189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показывает многолетний опыт реализации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5359-3FA3-4280-92AD-D59BD9243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государственного регулятора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Диплом государственного образца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Учкун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 Supplement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Тартип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Внутреннее признание – это узаконенная надбавка за степень, грант на обучение;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Наличие степени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отразиться на скорости карьерного роста в вузах и научных учреждениях;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Двусторонние и многосторонние международные договора о признании наших ученых степеней;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Качество аккредитационной деятельности;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3НК.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14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502BD-FCA0-4F30-9A9C-77D6A0AB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Затянувшийся транзит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5F72B-3992-4B7D-A8E7-F629904BD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Возникновение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обусловлено вхождением в глобальный рынок и необходимостью повышения конкурентоспособности своего человеческого капитала, принятием систем сопоставимых ученых степеней.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 путь: пилот, подготовка нормативной базы, повышение эффективности программ.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пора установить оптимальные взаимоотношения с классической аспирантурой и докторантурой.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07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246C-FE59-4A30-82AA-7811FD23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EEE907-6F86-48D2-8856-FDBA27DA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докторанты в наборе 2024 г. – 111 чел.,  что составляет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набора: КНР, Республика Казахстан, Российская Федерация, Турция, Египет, Азербайджан, Португалия, Германия.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г. было принято 63 человека, из них 10 граждан КР и 53 иностранных докторанта;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г. было принято 48 человек, из них 19 – китайские докторанты, 7- казахские граждане, 2- граждане РФ, 1- гражданин Турции, всего 29 иностранцев,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– граждане КР, из них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преподаватели КНУ им. 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Баласагына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46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2FB6B-FF70-4A27-BEC3-A3675709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F7A03-00B3-4402-A955-044E64E3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Научные публикации в международных базах данных (76 статей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(Есть даже 1 квартиль);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стажировки докторантов;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проводимые зарубежными специалистами;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Соруководство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зарубежных профессоров;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академической честности;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Фундаментальная образовательная, методологическая и исследовательская подготовка;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Дублинские дескрипторы третьего уровня: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88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366B4-44BF-47B7-8823-D1A48A3D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отступать, попасть в черные списки легко, выйти трудно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EC4B8-7885-40C2-AE52-65A5DF787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третьего уровня в рамках Всеобъемлющей квалификации Европейского пространства высшего образования отражают результаты обучения характеризующие способности обучающихся, а именно демонстрировать системное понимание области изучения, овладение навыками и методами исследования, используемыми в данной области; демонстрировать способность мыслить, проектировать, внедрять и адаптировать существенный процесс исследований с научным подходом; вносить вклад собственными оригинальными исследованиями в расширение границ научной области, которые заслуживает публикации на национальном или международном уровне; критически анализировать, оценивать и синтезировать новые и сложные идеи; сообщать свои знания и достижения коллегам, научному сообществу и широкой общественности; содействовать продвижению в академическом и профессиональном контексте технологического, социального или культурного развития общества, основанного на знаниях.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26592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151</TotalTime>
  <Words>628</Words>
  <Application>Microsoft Office PowerPoint</Application>
  <PresentationFormat>Широкоэкранный</PresentationFormat>
  <Paragraphs>66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Галерея</vt:lpstr>
      <vt:lpstr>Опыт реализации  программ PhD в кну им. Ж. Баласагына</vt:lpstr>
      <vt:lpstr>В КНУ им. Ж. Баласагына реализуется в настоящее время 16 направлений</vt:lpstr>
      <vt:lpstr>Презентация PowerPoint</vt:lpstr>
      <vt:lpstr>Контингент: 2024 г. – 391 человек</vt:lpstr>
      <vt:lpstr>Что показывает многолетний опыт реализации PhD докторантуры</vt:lpstr>
      <vt:lpstr>Затянувшийся транзит</vt:lpstr>
      <vt:lpstr> Экспорт образования</vt:lpstr>
      <vt:lpstr>Преимущества PhD программ</vt:lpstr>
      <vt:lpstr>Не должны отступать, попасть в черные списки легко, выйти трудно</vt:lpstr>
      <vt:lpstr>слабые стороны системы присуждения ученых степеней:</vt:lpstr>
      <vt:lpstr>Качество обучения вызывает серьезную озабоченность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 программ PhDв кну им. Ж. Баласагына</dc:title>
  <dc:creator>Admin</dc:creator>
  <cp:lastModifiedBy>Admin</cp:lastModifiedBy>
  <cp:revision>27</cp:revision>
  <dcterms:created xsi:type="dcterms:W3CDTF">2024-10-29T05:25:19Z</dcterms:created>
  <dcterms:modified xsi:type="dcterms:W3CDTF">2024-10-30T10:34:03Z</dcterms:modified>
</cp:coreProperties>
</file>