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3" r:id="rId1"/>
    <p:sldMasterId id="2147484665" r:id="rId2"/>
    <p:sldMasterId id="2147485095" r:id="rId3"/>
    <p:sldMasterId id="2147488040" r:id="rId4"/>
  </p:sldMasterIdLst>
  <p:notesMasterIdLst>
    <p:notesMasterId r:id="rId36"/>
  </p:notesMasterIdLst>
  <p:handoutMasterIdLst>
    <p:handoutMasterId r:id="rId37"/>
  </p:handoutMasterIdLst>
  <p:sldIdLst>
    <p:sldId id="536" r:id="rId5"/>
    <p:sldId id="488" r:id="rId6"/>
    <p:sldId id="605" r:id="rId7"/>
    <p:sldId id="467" r:id="rId8"/>
    <p:sldId id="599" r:id="rId9"/>
    <p:sldId id="601" r:id="rId10"/>
    <p:sldId id="607" r:id="rId11"/>
    <p:sldId id="608" r:id="rId12"/>
    <p:sldId id="602" r:id="rId13"/>
    <p:sldId id="603" r:id="rId14"/>
    <p:sldId id="582" r:id="rId15"/>
    <p:sldId id="617" r:id="rId16"/>
    <p:sldId id="556" r:id="rId17"/>
    <p:sldId id="585" r:id="rId18"/>
    <p:sldId id="578" r:id="rId19"/>
    <p:sldId id="492" r:id="rId20"/>
    <p:sldId id="564" r:id="rId21"/>
    <p:sldId id="566" r:id="rId22"/>
    <p:sldId id="541" r:id="rId23"/>
    <p:sldId id="615" r:id="rId24"/>
    <p:sldId id="528" r:id="rId25"/>
    <p:sldId id="604" r:id="rId26"/>
    <p:sldId id="589" r:id="rId27"/>
    <p:sldId id="609" r:id="rId28"/>
    <p:sldId id="612" r:id="rId29"/>
    <p:sldId id="624" r:id="rId30"/>
    <p:sldId id="537" r:id="rId31"/>
    <p:sldId id="538" r:id="rId32"/>
    <p:sldId id="590" r:id="rId33"/>
    <p:sldId id="545" r:id="rId34"/>
    <p:sldId id="596" r:id="rId35"/>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FF"/>
    <a:srgbClr val="0F5494"/>
    <a:srgbClr val="008000"/>
    <a:srgbClr val="FF0066"/>
    <a:srgbClr val="F7C94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5" autoAdjust="0"/>
    <p:restoredTop sz="61400" autoAdjust="0"/>
  </p:normalViewPr>
  <p:slideViewPr>
    <p:cSldViewPr>
      <p:cViewPr varScale="1">
        <p:scale>
          <a:sx n="47" d="100"/>
          <a:sy n="47" d="100"/>
        </p:scale>
        <p:origin x="198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960" y="-96"/>
      </p:cViewPr>
      <p:guideLst>
        <p:guide orient="horz" pos="312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89CD6-7D0B-4AC9-86AD-3AC5EEEE31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4D850FC-E133-4E1C-8565-B7AC1E743BF0}">
      <dgm:prSet phldrT="[Text]"/>
      <dgm:spPr>
        <a:solidFill>
          <a:srgbClr val="92D050"/>
        </a:solidFill>
      </dgm:spPr>
      <dgm:t>
        <a:bodyPr/>
        <a:lstStyle/>
        <a:p>
          <a:r>
            <a:rPr lang="ru-RU" altLang="en-US" dirty="0"/>
            <a:t>Продвижение передового опыта в области преподавания и исследований Европейской интеграции </a:t>
          </a:r>
          <a:endParaRPr lang="en-GB" dirty="0"/>
        </a:p>
      </dgm:t>
    </dgm:pt>
    <dgm:pt modelId="{09D93ACF-72E8-4C53-81A6-3CA406527201}" type="parTrans" cxnId="{A5EA6E78-5472-41B7-92F2-5C346E8F8DD0}">
      <dgm:prSet/>
      <dgm:spPr/>
      <dgm:t>
        <a:bodyPr/>
        <a:lstStyle/>
        <a:p>
          <a:endParaRPr lang="en-GB"/>
        </a:p>
      </dgm:t>
    </dgm:pt>
    <dgm:pt modelId="{9078E790-C1D8-4A13-BE4B-983EB5847A25}" type="sibTrans" cxnId="{A5EA6E78-5472-41B7-92F2-5C346E8F8DD0}">
      <dgm:prSet/>
      <dgm:spPr/>
      <dgm:t>
        <a:bodyPr/>
        <a:lstStyle/>
        <a:p>
          <a:endParaRPr lang="en-GB"/>
        </a:p>
      </dgm:t>
    </dgm:pt>
    <dgm:pt modelId="{2604067C-1C85-421F-9AF4-D5715620010E}">
      <dgm:prSet phldrT="[Text]"/>
      <dgm:spPr>
        <a:solidFill>
          <a:srgbClr val="00B050"/>
        </a:solidFill>
      </dgm:spPr>
      <dgm:t>
        <a:bodyPr/>
        <a:lstStyle/>
        <a:p>
          <a:r>
            <a:rPr lang="ru-RU" altLang="en-US" dirty="0"/>
            <a:t>Поддержка деятельности академических учреждений или ассоциаций</a:t>
          </a:r>
          <a:endParaRPr lang="en-GB" dirty="0"/>
        </a:p>
      </dgm:t>
    </dgm:pt>
    <dgm:pt modelId="{1B940AD5-C10A-4222-B996-8421AA0FC4AA}" type="parTrans" cxnId="{5779DDDF-317D-4E90-90EF-A81B1FCCD04D}">
      <dgm:prSet/>
      <dgm:spPr/>
      <dgm:t>
        <a:bodyPr/>
        <a:lstStyle/>
        <a:p>
          <a:endParaRPr lang="en-GB"/>
        </a:p>
      </dgm:t>
    </dgm:pt>
    <dgm:pt modelId="{44E34D9C-86E6-4BAB-9296-8B901EFF6117}" type="sibTrans" cxnId="{5779DDDF-317D-4E90-90EF-A81B1FCCD04D}">
      <dgm:prSet/>
      <dgm:spPr/>
      <dgm:t>
        <a:bodyPr/>
        <a:lstStyle/>
        <a:p>
          <a:endParaRPr lang="en-GB"/>
        </a:p>
      </dgm:t>
    </dgm:pt>
    <dgm:pt modelId="{388D959A-0558-4075-BFB7-9176A707AAEE}">
      <dgm:prSet phldrT="[Text]"/>
      <dgm:spPr>
        <a:solidFill>
          <a:srgbClr val="00B0F0"/>
        </a:solidFill>
      </dgm:spPr>
      <dgm:t>
        <a:bodyPr/>
        <a:lstStyle/>
        <a:p>
          <a:r>
            <a:rPr lang="ru-RU" altLang="en-US" dirty="0"/>
            <a:t>Продвижение диалога между академической средой и политиками</a:t>
          </a:r>
        </a:p>
        <a:p>
          <a:endParaRPr lang="en-GB" dirty="0"/>
        </a:p>
      </dgm:t>
    </dgm:pt>
    <dgm:pt modelId="{3812A7D1-3661-4322-ACF8-F3349A4B4286}" type="parTrans" cxnId="{F70D6493-327C-411B-B4A9-E2B43EDA0B7D}">
      <dgm:prSet/>
      <dgm:spPr/>
      <dgm:t>
        <a:bodyPr/>
        <a:lstStyle/>
        <a:p>
          <a:endParaRPr lang="en-GB"/>
        </a:p>
      </dgm:t>
    </dgm:pt>
    <dgm:pt modelId="{13A48A14-9994-46C7-8ABA-059D8C347FD7}" type="sibTrans" cxnId="{F70D6493-327C-411B-B4A9-E2B43EDA0B7D}">
      <dgm:prSet/>
      <dgm:spPr/>
      <dgm:t>
        <a:bodyPr/>
        <a:lstStyle/>
        <a:p>
          <a:endParaRPr lang="en-GB"/>
        </a:p>
      </dgm:t>
    </dgm:pt>
    <dgm:pt modelId="{D56DC2A0-429D-4B26-A83F-A28432E0D5A9}">
      <dgm:prSet phldrT="[Text]"/>
      <dgm:spPr>
        <a:solidFill>
          <a:srgbClr val="0033FF"/>
        </a:solidFill>
      </dgm:spPr>
      <dgm:t>
        <a:bodyPr/>
        <a:lstStyle/>
        <a:p>
          <a:r>
            <a:rPr lang="ru-RU" altLang="en-US" dirty="0"/>
            <a:t>Оснащение студентов и молодых специалистов знаниями по дисциплинам, связанным с  ЕС</a:t>
          </a:r>
          <a:endParaRPr lang="en-GB" dirty="0"/>
        </a:p>
      </dgm:t>
    </dgm:pt>
    <dgm:pt modelId="{44F3A9D7-C79A-4AFD-8EF3-F8F6EE2A2B89}" type="parTrans" cxnId="{C943E952-625B-4BE7-AEC2-4A3138A8F19B}">
      <dgm:prSet/>
      <dgm:spPr/>
      <dgm:t>
        <a:bodyPr/>
        <a:lstStyle/>
        <a:p>
          <a:endParaRPr lang="en-GB"/>
        </a:p>
      </dgm:t>
    </dgm:pt>
    <dgm:pt modelId="{AB4DA633-45E4-4887-9858-CE2515F44444}" type="sibTrans" cxnId="{C943E952-625B-4BE7-AEC2-4A3138A8F19B}">
      <dgm:prSet/>
      <dgm:spPr/>
      <dgm:t>
        <a:bodyPr/>
        <a:lstStyle/>
        <a:p>
          <a:endParaRPr lang="en-GB"/>
        </a:p>
      </dgm:t>
    </dgm:pt>
    <dgm:pt modelId="{C6979B69-9951-4B3D-90E1-1ACE18E80D5F}">
      <dgm:prSet phldrT="[Text]"/>
      <dgm:spPr>
        <a:solidFill>
          <a:srgbClr val="7030A0"/>
        </a:solidFill>
      </dgm:spPr>
      <dgm:t>
        <a:bodyPr/>
        <a:lstStyle/>
        <a:p>
          <a:r>
            <a:rPr lang="ru-RU" altLang="en-US" dirty="0"/>
            <a:t>Продвижение инноваций, преподавания и исследований  </a:t>
          </a:r>
          <a:endParaRPr lang="en-GB" dirty="0"/>
        </a:p>
      </dgm:t>
    </dgm:pt>
    <dgm:pt modelId="{02ABB81C-5B99-43DA-89B6-88DBF91244D4}" type="parTrans" cxnId="{18937A5E-58E8-4660-BFDC-AE08437EE189}">
      <dgm:prSet/>
      <dgm:spPr/>
      <dgm:t>
        <a:bodyPr/>
        <a:lstStyle/>
        <a:p>
          <a:endParaRPr lang="en-GB"/>
        </a:p>
      </dgm:t>
    </dgm:pt>
    <dgm:pt modelId="{3546235F-C6E9-48A4-B6E1-92232909A697}" type="sibTrans" cxnId="{18937A5E-58E8-4660-BFDC-AE08437EE189}">
      <dgm:prSet/>
      <dgm:spPr/>
      <dgm:t>
        <a:bodyPr/>
        <a:lstStyle/>
        <a:p>
          <a:endParaRPr lang="en-GB"/>
        </a:p>
      </dgm:t>
    </dgm:pt>
    <dgm:pt modelId="{5848F9EE-BB07-436D-A2DE-BE81A6C79BFB}" type="pres">
      <dgm:prSet presAssocID="{97289CD6-7D0B-4AC9-86AD-3AC5EEEE3153}" presName="diagram" presStyleCnt="0">
        <dgm:presLayoutVars>
          <dgm:dir/>
          <dgm:resizeHandles val="exact"/>
        </dgm:presLayoutVars>
      </dgm:prSet>
      <dgm:spPr/>
    </dgm:pt>
    <dgm:pt modelId="{DA5A6A8A-B6F5-46D0-A136-574C1455FA98}" type="pres">
      <dgm:prSet presAssocID="{94D850FC-E133-4E1C-8565-B7AC1E743BF0}" presName="node" presStyleLbl="node1" presStyleIdx="0" presStyleCnt="5">
        <dgm:presLayoutVars>
          <dgm:bulletEnabled val="1"/>
        </dgm:presLayoutVars>
      </dgm:prSet>
      <dgm:spPr/>
    </dgm:pt>
    <dgm:pt modelId="{AD06BB22-D8F5-4BAD-8DB1-5D9288BE3716}" type="pres">
      <dgm:prSet presAssocID="{9078E790-C1D8-4A13-BE4B-983EB5847A25}" presName="sibTrans" presStyleCnt="0"/>
      <dgm:spPr/>
    </dgm:pt>
    <dgm:pt modelId="{1C6EE970-ADFE-404F-AC14-6B73E7CF6FE2}" type="pres">
      <dgm:prSet presAssocID="{2604067C-1C85-421F-9AF4-D5715620010E}" presName="node" presStyleLbl="node1" presStyleIdx="1" presStyleCnt="5">
        <dgm:presLayoutVars>
          <dgm:bulletEnabled val="1"/>
        </dgm:presLayoutVars>
      </dgm:prSet>
      <dgm:spPr/>
    </dgm:pt>
    <dgm:pt modelId="{6119CF05-AA0F-4892-9C5D-599B791AD843}" type="pres">
      <dgm:prSet presAssocID="{44E34D9C-86E6-4BAB-9296-8B901EFF6117}" presName="sibTrans" presStyleCnt="0"/>
      <dgm:spPr/>
    </dgm:pt>
    <dgm:pt modelId="{A71E33AD-9D4A-49B5-ABC0-FDD5C818746A}" type="pres">
      <dgm:prSet presAssocID="{388D959A-0558-4075-BFB7-9176A707AAEE}" presName="node" presStyleLbl="node1" presStyleIdx="2" presStyleCnt="5">
        <dgm:presLayoutVars>
          <dgm:bulletEnabled val="1"/>
        </dgm:presLayoutVars>
      </dgm:prSet>
      <dgm:spPr/>
    </dgm:pt>
    <dgm:pt modelId="{48857095-4180-43C4-950F-1EBCD87FBE77}" type="pres">
      <dgm:prSet presAssocID="{13A48A14-9994-46C7-8ABA-059D8C347FD7}" presName="sibTrans" presStyleCnt="0"/>
      <dgm:spPr/>
    </dgm:pt>
    <dgm:pt modelId="{87A6C6C6-F51B-4C77-BCF5-DE12075E557D}" type="pres">
      <dgm:prSet presAssocID="{D56DC2A0-429D-4B26-A83F-A28432E0D5A9}" presName="node" presStyleLbl="node1" presStyleIdx="3" presStyleCnt="5">
        <dgm:presLayoutVars>
          <dgm:bulletEnabled val="1"/>
        </dgm:presLayoutVars>
      </dgm:prSet>
      <dgm:spPr/>
    </dgm:pt>
    <dgm:pt modelId="{3761C01D-127F-4A9F-9CB2-D4AF0C003610}" type="pres">
      <dgm:prSet presAssocID="{AB4DA633-45E4-4887-9858-CE2515F44444}" presName="sibTrans" presStyleCnt="0"/>
      <dgm:spPr/>
    </dgm:pt>
    <dgm:pt modelId="{3BA38BEE-D3EC-466D-BADC-55D2C8F27E43}" type="pres">
      <dgm:prSet presAssocID="{C6979B69-9951-4B3D-90E1-1ACE18E80D5F}" presName="node" presStyleLbl="node1" presStyleIdx="4" presStyleCnt="5">
        <dgm:presLayoutVars>
          <dgm:bulletEnabled val="1"/>
        </dgm:presLayoutVars>
      </dgm:prSet>
      <dgm:spPr/>
    </dgm:pt>
  </dgm:ptLst>
  <dgm:cxnLst>
    <dgm:cxn modelId="{18937A5E-58E8-4660-BFDC-AE08437EE189}" srcId="{97289CD6-7D0B-4AC9-86AD-3AC5EEEE3153}" destId="{C6979B69-9951-4B3D-90E1-1ACE18E80D5F}" srcOrd="4" destOrd="0" parTransId="{02ABB81C-5B99-43DA-89B6-88DBF91244D4}" sibTransId="{3546235F-C6E9-48A4-B6E1-92232909A697}"/>
    <dgm:cxn modelId="{8D1D6F45-1476-4FFB-960D-2D19629DE2D3}" type="presOf" srcId="{D56DC2A0-429D-4B26-A83F-A28432E0D5A9}" destId="{87A6C6C6-F51B-4C77-BCF5-DE12075E557D}" srcOrd="0" destOrd="0" presId="urn:microsoft.com/office/officeart/2005/8/layout/default"/>
    <dgm:cxn modelId="{C943E952-625B-4BE7-AEC2-4A3138A8F19B}" srcId="{97289CD6-7D0B-4AC9-86AD-3AC5EEEE3153}" destId="{D56DC2A0-429D-4B26-A83F-A28432E0D5A9}" srcOrd="3" destOrd="0" parTransId="{44F3A9D7-C79A-4AFD-8EF3-F8F6EE2A2B89}" sibTransId="{AB4DA633-45E4-4887-9858-CE2515F44444}"/>
    <dgm:cxn modelId="{4D59CB54-47BC-4F34-AF62-67F2C1E894E3}" type="presOf" srcId="{2604067C-1C85-421F-9AF4-D5715620010E}" destId="{1C6EE970-ADFE-404F-AC14-6B73E7CF6FE2}" srcOrd="0" destOrd="0" presId="urn:microsoft.com/office/officeart/2005/8/layout/default"/>
    <dgm:cxn modelId="{3D989E76-E9BC-4C16-BE66-408E29CC6CFD}" type="presOf" srcId="{97289CD6-7D0B-4AC9-86AD-3AC5EEEE3153}" destId="{5848F9EE-BB07-436D-A2DE-BE81A6C79BFB}" srcOrd="0" destOrd="0" presId="urn:microsoft.com/office/officeart/2005/8/layout/default"/>
    <dgm:cxn modelId="{A5EA6E78-5472-41B7-92F2-5C346E8F8DD0}" srcId="{97289CD6-7D0B-4AC9-86AD-3AC5EEEE3153}" destId="{94D850FC-E133-4E1C-8565-B7AC1E743BF0}" srcOrd="0" destOrd="0" parTransId="{09D93ACF-72E8-4C53-81A6-3CA406527201}" sibTransId="{9078E790-C1D8-4A13-BE4B-983EB5847A25}"/>
    <dgm:cxn modelId="{481BEE79-0E88-4C34-9494-FDCF7294A699}" type="presOf" srcId="{C6979B69-9951-4B3D-90E1-1ACE18E80D5F}" destId="{3BA38BEE-D3EC-466D-BADC-55D2C8F27E43}" srcOrd="0" destOrd="0" presId="urn:microsoft.com/office/officeart/2005/8/layout/default"/>
    <dgm:cxn modelId="{32DE6D84-93D2-4D39-BA81-AA5A9FCE3AA0}" type="presOf" srcId="{388D959A-0558-4075-BFB7-9176A707AAEE}" destId="{A71E33AD-9D4A-49B5-ABC0-FDD5C818746A}" srcOrd="0" destOrd="0" presId="urn:microsoft.com/office/officeart/2005/8/layout/default"/>
    <dgm:cxn modelId="{F70D6493-327C-411B-B4A9-E2B43EDA0B7D}" srcId="{97289CD6-7D0B-4AC9-86AD-3AC5EEEE3153}" destId="{388D959A-0558-4075-BFB7-9176A707AAEE}" srcOrd="2" destOrd="0" parTransId="{3812A7D1-3661-4322-ACF8-F3349A4B4286}" sibTransId="{13A48A14-9994-46C7-8ABA-059D8C347FD7}"/>
    <dgm:cxn modelId="{1229BF9A-13D5-48AD-823C-E242FD9F0D4A}" type="presOf" srcId="{94D850FC-E133-4E1C-8565-B7AC1E743BF0}" destId="{DA5A6A8A-B6F5-46D0-A136-574C1455FA98}" srcOrd="0" destOrd="0" presId="urn:microsoft.com/office/officeart/2005/8/layout/default"/>
    <dgm:cxn modelId="{5779DDDF-317D-4E90-90EF-A81B1FCCD04D}" srcId="{97289CD6-7D0B-4AC9-86AD-3AC5EEEE3153}" destId="{2604067C-1C85-421F-9AF4-D5715620010E}" srcOrd="1" destOrd="0" parTransId="{1B940AD5-C10A-4222-B996-8421AA0FC4AA}" sibTransId="{44E34D9C-86E6-4BAB-9296-8B901EFF6117}"/>
    <dgm:cxn modelId="{C0932D47-981A-4F7D-BE9C-43B25DD6547B}" type="presParOf" srcId="{5848F9EE-BB07-436D-A2DE-BE81A6C79BFB}" destId="{DA5A6A8A-B6F5-46D0-A136-574C1455FA98}" srcOrd="0" destOrd="0" presId="urn:microsoft.com/office/officeart/2005/8/layout/default"/>
    <dgm:cxn modelId="{83492BAA-1F70-4D02-9B4A-F5403A17E487}" type="presParOf" srcId="{5848F9EE-BB07-436D-A2DE-BE81A6C79BFB}" destId="{AD06BB22-D8F5-4BAD-8DB1-5D9288BE3716}" srcOrd="1" destOrd="0" presId="urn:microsoft.com/office/officeart/2005/8/layout/default"/>
    <dgm:cxn modelId="{F9C8D860-DB4B-41C7-B0F9-25E926E943C7}" type="presParOf" srcId="{5848F9EE-BB07-436D-A2DE-BE81A6C79BFB}" destId="{1C6EE970-ADFE-404F-AC14-6B73E7CF6FE2}" srcOrd="2" destOrd="0" presId="urn:microsoft.com/office/officeart/2005/8/layout/default"/>
    <dgm:cxn modelId="{F8CEC2AA-33AC-4D70-B969-EF8B9CAB88E3}" type="presParOf" srcId="{5848F9EE-BB07-436D-A2DE-BE81A6C79BFB}" destId="{6119CF05-AA0F-4892-9C5D-599B791AD843}" srcOrd="3" destOrd="0" presId="urn:microsoft.com/office/officeart/2005/8/layout/default"/>
    <dgm:cxn modelId="{EDE8CB57-8371-44C9-B3EF-3457327F83D1}" type="presParOf" srcId="{5848F9EE-BB07-436D-A2DE-BE81A6C79BFB}" destId="{A71E33AD-9D4A-49B5-ABC0-FDD5C818746A}" srcOrd="4" destOrd="0" presId="urn:microsoft.com/office/officeart/2005/8/layout/default"/>
    <dgm:cxn modelId="{3C1D3B3E-C958-420B-BF64-17177045BEBE}" type="presParOf" srcId="{5848F9EE-BB07-436D-A2DE-BE81A6C79BFB}" destId="{48857095-4180-43C4-950F-1EBCD87FBE77}" srcOrd="5" destOrd="0" presId="urn:microsoft.com/office/officeart/2005/8/layout/default"/>
    <dgm:cxn modelId="{85582A5B-04FD-42E3-A824-D1D35285F3D7}" type="presParOf" srcId="{5848F9EE-BB07-436D-A2DE-BE81A6C79BFB}" destId="{87A6C6C6-F51B-4C77-BCF5-DE12075E557D}" srcOrd="6" destOrd="0" presId="urn:microsoft.com/office/officeart/2005/8/layout/default"/>
    <dgm:cxn modelId="{F7E58B38-D954-4A0A-B31D-AE9D52B398DF}" type="presParOf" srcId="{5848F9EE-BB07-436D-A2DE-BE81A6C79BFB}" destId="{3761C01D-127F-4A9F-9CB2-D4AF0C003610}" srcOrd="7" destOrd="0" presId="urn:microsoft.com/office/officeart/2005/8/layout/default"/>
    <dgm:cxn modelId="{36E995F4-C178-4374-89F7-F26A6FB3F78D}" type="presParOf" srcId="{5848F9EE-BB07-436D-A2DE-BE81A6C79BFB}" destId="{3BA38BEE-D3EC-466D-BADC-55D2C8F27E4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136DC-163A-425D-B4C9-348E26F400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AC445A5-7933-4B96-9A3F-BC7CB37E758B}">
      <dgm:prSet phldrT="[Text]" custT="1"/>
      <dgm:spPr>
        <a:solidFill>
          <a:srgbClr val="92D050"/>
        </a:solidFill>
      </dgm:spPr>
      <dgm:t>
        <a:bodyPr/>
        <a:lstStyle/>
        <a:p>
          <a:pPr algn="l"/>
          <a:r>
            <a:rPr lang="ru-RU" altLang="en-US" sz="2400" dirty="0"/>
            <a:t>Расширение спектра предметов, связанных с ЕС, менее используемых дисциплин, во всех учебных программах</a:t>
          </a:r>
          <a:endParaRPr lang="en-GB" sz="2400" dirty="0"/>
        </a:p>
      </dgm:t>
    </dgm:pt>
    <dgm:pt modelId="{37423CDB-427E-47A2-B1D8-9731685360E0}" type="parTrans" cxnId="{D2420C77-0F3A-4C91-9D64-0A0AED96E8DB}">
      <dgm:prSet/>
      <dgm:spPr/>
      <dgm:t>
        <a:bodyPr/>
        <a:lstStyle/>
        <a:p>
          <a:endParaRPr lang="en-GB"/>
        </a:p>
      </dgm:t>
    </dgm:pt>
    <dgm:pt modelId="{E67D5F38-B2FA-4619-B976-C801CAE1CC4F}" type="sibTrans" cxnId="{D2420C77-0F3A-4C91-9D64-0A0AED96E8DB}">
      <dgm:prSet/>
      <dgm:spPr/>
      <dgm:t>
        <a:bodyPr/>
        <a:lstStyle/>
        <a:p>
          <a:endParaRPr lang="en-GB"/>
        </a:p>
      </dgm:t>
    </dgm:pt>
    <dgm:pt modelId="{393BED6D-6704-437B-A1A6-C9B3E0823ECD}">
      <dgm:prSet phldrT="[Text]" custT="1"/>
      <dgm:spPr>
        <a:solidFill>
          <a:srgbClr val="00B050"/>
        </a:solidFill>
      </dgm:spPr>
      <dgm:t>
        <a:bodyPr/>
        <a:lstStyle/>
        <a:p>
          <a:r>
            <a:rPr lang="ru-RU" altLang="en-US" sz="2400" dirty="0"/>
            <a:t>Содействие участию молодых ученых </a:t>
          </a:r>
          <a:endParaRPr lang="en-GB" sz="2400" dirty="0"/>
        </a:p>
      </dgm:t>
    </dgm:pt>
    <dgm:pt modelId="{C61D900F-AB1E-43E3-833B-0E4F70050947}" type="parTrans" cxnId="{8E82B8AE-98B9-4248-86C0-C528BD040911}">
      <dgm:prSet/>
      <dgm:spPr/>
      <dgm:t>
        <a:bodyPr/>
        <a:lstStyle/>
        <a:p>
          <a:endParaRPr lang="en-GB"/>
        </a:p>
      </dgm:t>
    </dgm:pt>
    <dgm:pt modelId="{100F89DC-D8FF-4F0E-B2B7-17C485A687B2}" type="sibTrans" cxnId="{8E82B8AE-98B9-4248-86C0-C528BD040911}">
      <dgm:prSet/>
      <dgm:spPr/>
      <dgm:t>
        <a:bodyPr/>
        <a:lstStyle/>
        <a:p>
          <a:endParaRPr lang="en-GB"/>
        </a:p>
      </dgm:t>
    </dgm:pt>
    <dgm:pt modelId="{21701EF7-12ED-4753-9282-3C5B5B734B57}">
      <dgm:prSet phldrT="[Text]" custT="1"/>
      <dgm:spPr>
        <a:solidFill>
          <a:srgbClr val="00B0F0"/>
        </a:solidFill>
        <a:ln>
          <a:solidFill>
            <a:srgbClr val="00B0F0"/>
          </a:solidFill>
        </a:ln>
      </dgm:spPr>
      <dgm:t>
        <a:bodyPr/>
        <a:lstStyle/>
        <a:p>
          <a:r>
            <a:rPr lang="ru-RU" altLang="en-US" sz="2400" dirty="0"/>
            <a:t>Вовлечение представителей гражданского общества </a:t>
          </a:r>
          <a:endParaRPr lang="en-GB" sz="2400" dirty="0"/>
        </a:p>
      </dgm:t>
    </dgm:pt>
    <dgm:pt modelId="{FC42C850-A8D2-41A7-98FD-89555D1A8255}" type="parTrans" cxnId="{8399C464-6878-4D35-894A-6D9F103D0FAC}">
      <dgm:prSet/>
      <dgm:spPr/>
      <dgm:t>
        <a:bodyPr/>
        <a:lstStyle/>
        <a:p>
          <a:endParaRPr lang="en-GB"/>
        </a:p>
      </dgm:t>
    </dgm:pt>
    <dgm:pt modelId="{02195187-D0BF-4437-9743-A3263F09A2A6}" type="sibTrans" cxnId="{8399C464-6878-4D35-894A-6D9F103D0FAC}">
      <dgm:prSet/>
      <dgm:spPr/>
      <dgm:t>
        <a:bodyPr/>
        <a:lstStyle/>
        <a:p>
          <a:endParaRPr lang="en-GB"/>
        </a:p>
      </dgm:t>
    </dgm:pt>
    <dgm:pt modelId="{4E2A58C9-1966-47AE-8D95-0B15D0BBE4F8}" type="pres">
      <dgm:prSet presAssocID="{B8F136DC-163A-425D-B4C9-348E26F40086}" presName="Name0" presStyleCnt="0">
        <dgm:presLayoutVars>
          <dgm:chMax val="7"/>
          <dgm:chPref val="7"/>
          <dgm:dir/>
        </dgm:presLayoutVars>
      </dgm:prSet>
      <dgm:spPr/>
    </dgm:pt>
    <dgm:pt modelId="{2EFAAED1-8232-4F07-99E1-87200EFE97ED}" type="pres">
      <dgm:prSet presAssocID="{B8F136DC-163A-425D-B4C9-348E26F40086}" presName="Name1" presStyleCnt="0"/>
      <dgm:spPr/>
    </dgm:pt>
    <dgm:pt modelId="{37499808-837C-490E-A8B7-E36CDE443A3D}" type="pres">
      <dgm:prSet presAssocID="{B8F136DC-163A-425D-B4C9-348E26F40086}" presName="cycle" presStyleCnt="0"/>
      <dgm:spPr/>
    </dgm:pt>
    <dgm:pt modelId="{433F3E8C-9E6E-421C-B14F-6073E6CECFF2}" type="pres">
      <dgm:prSet presAssocID="{B8F136DC-163A-425D-B4C9-348E26F40086}" presName="srcNode" presStyleLbl="node1" presStyleIdx="0" presStyleCnt="3"/>
      <dgm:spPr/>
    </dgm:pt>
    <dgm:pt modelId="{FB2D049C-1257-4F30-8E5E-5ABBE6AE43EB}" type="pres">
      <dgm:prSet presAssocID="{B8F136DC-163A-425D-B4C9-348E26F40086}" presName="conn" presStyleLbl="parChTrans1D2" presStyleIdx="0" presStyleCnt="1"/>
      <dgm:spPr/>
    </dgm:pt>
    <dgm:pt modelId="{867B1B03-52F8-4F45-8085-43AFC082722C}" type="pres">
      <dgm:prSet presAssocID="{B8F136DC-163A-425D-B4C9-348E26F40086}" presName="extraNode" presStyleLbl="node1" presStyleIdx="0" presStyleCnt="3"/>
      <dgm:spPr/>
    </dgm:pt>
    <dgm:pt modelId="{50FA7770-C190-4A43-90B0-EEAB3C203D9D}" type="pres">
      <dgm:prSet presAssocID="{B8F136DC-163A-425D-B4C9-348E26F40086}" presName="dstNode" presStyleLbl="node1" presStyleIdx="0" presStyleCnt="3"/>
      <dgm:spPr/>
    </dgm:pt>
    <dgm:pt modelId="{372C9EC9-0036-43CD-9743-4AAE9AF667C0}" type="pres">
      <dgm:prSet presAssocID="{5AC445A5-7933-4B96-9A3F-BC7CB37E758B}" presName="text_1" presStyleLbl="node1" presStyleIdx="0" presStyleCnt="3" custScaleY="140228">
        <dgm:presLayoutVars>
          <dgm:bulletEnabled val="1"/>
        </dgm:presLayoutVars>
      </dgm:prSet>
      <dgm:spPr/>
    </dgm:pt>
    <dgm:pt modelId="{ECE23D7F-28F0-4F3D-A698-B80B0681D9F4}" type="pres">
      <dgm:prSet presAssocID="{5AC445A5-7933-4B96-9A3F-BC7CB37E758B}" presName="accent_1" presStyleCnt="0"/>
      <dgm:spPr/>
    </dgm:pt>
    <dgm:pt modelId="{984A9D13-409F-44E5-BD6E-89192BBE0441}" type="pres">
      <dgm:prSet presAssocID="{5AC445A5-7933-4B96-9A3F-BC7CB37E758B}" presName="accentRepeatNode" presStyleLbl="solidFgAcc1" presStyleIdx="0" presStyleCnt="3"/>
      <dgm:spPr/>
    </dgm:pt>
    <dgm:pt modelId="{215DCE44-84F1-4536-801B-3E6ACD3250D1}" type="pres">
      <dgm:prSet presAssocID="{393BED6D-6704-437B-A1A6-C9B3E0823ECD}" presName="text_2" presStyleLbl="node1" presStyleIdx="1" presStyleCnt="3" custScaleY="142469">
        <dgm:presLayoutVars>
          <dgm:bulletEnabled val="1"/>
        </dgm:presLayoutVars>
      </dgm:prSet>
      <dgm:spPr/>
    </dgm:pt>
    <dgm:pt modelId="{C72F69F5-ACD1-4AD8-A2E8-6AC586A9743B}" type="pres">
      <dgm:prSet presAssocID="{393BED6D-6704-437B-A1A6-C9B3E0823ECD}" presName="accent_2" presStyleCnt="0"/>
      <dgm:spPr/>
    </dgm:pt>
    <dgm:pt modelId="{40804BEF-3E1C-491E-8438-2F83559A07CE}" type="pres">
      <dgm:prSet presAssocID="{393BED6D-6704-437B-A1A6-C9B3E0823ECD}" presName="accentRepeatNode" presStyleLbl="solidFgAcc1" presStyleIdx="1" presStyleCnt="3"/>
      <dgm:spPr/>
    </dgm:pt>
    <dgm:pt modelId="{449AA8DF-AB3B-4F67-9607-07A30DF97B3A}" type="pres">
      <dgm:prSet presAssocID="{21701EF7-12ED-4753-9282-3C5B5B734B57}" presName="text_3" presStyleLbl="node1" presStyleIdx="2" presStyleCnt="3" custScaleY="133818">
        <dgm:presLayoutVars>
          <dgm:bulletEnabled val="1"/>
        </dgm:presLayoutVars>
      </dgm:prSet>
      <dgm:spPr/>
    </dgm:pt>
    <dgm:pt modelId="{A8B66BD6-0C99-47A9-BE2C-7C711D6A4EC0}" type="pres">
      <dgm:prSet presAssocID="{21701EF7-12ED-4753-9282-3C5B5B734B57}" presName="accent_3" presStyleCnt="0"/>
      <dgm:spPr/>
    </dgm:pt>
    <dgm:pt modelId="{D6280581-029D-4399-B0E6-EBE00B444698}" type="pres">
      <dgm:prSet presAssocID="{21701EF7-12ED-4753-9282-3C5B5B734B57}" presName="accentRepeatNode" presStyleLbl="solidFgAcc1" presStyleIdx="2" presStyleCnt="3"/>
      <dgm:spPr/>
    </dgm:pt>
  </dgm:ptLst>
  <dgm:cxnLst>
    <dgm:cxn modelId="{18CDE50A-9ECB-4B39-8004-CCA7174EDA12}" type="presOf" srcId="{21701EF7-12ED-4753-9282-3C5B5B734B57}" destId="{449AA8DF-AB3B-4F67-9607-07A30DF97B3A}" srcOrd="0" destOrd="0" presId="urn:microsoft.com/office/officeart/2008/layout/VerticalCurvedList"/>
    <dgm:cxn modelId="{8399C464-6878-4D35-894A-6D9F103D0FAC}" srcId="{B8F136DC-163A-425D-B4C9-348E26F40086}" destId="{21701EF7-12ED-4753-9282-3C5B5B734B57}" srcOrd="2" destOrd="0" parTransId="{FC42C850-A8D2-41A7-98FD-89555D1A8255}" sibTransId="{02195187-D0BF-4437-9743-A3263F09A2A6}"/>
    <dgm:cxn modelId="{D2420C77-0F3A-4C91-9D64-0A0AED96E8DB}" srcId="{B8F136DC-163A-425D-B4C9-348E26F40086}" destId="{5AC445A5-7933-4B96-9A3F-BC7CB37E758B}" srcOrd="0" destOrd="0" parTransId="{37423CDB-427E-47A2-B1D8-9731685360E0}" sibTransId="{E67D5F38-B2FA-4619-B976-C801CAE1CC4F}"/>
    <dgm:cxn modelId="{83BCDB7D-700B-4F2A-9CEF-D3101363515B}" type="presOf" srcId="{E67D5F38-B2FA-4619-B976-C801CAE1CC4F}" destId="{FB2D049C-1257-4F30-8E5E-5ABBE6AE43EB}" srcOrd="0" destOrd="0" presId="urn:microsoft.com/office/officeart/2008/layout/VerticalCurvedList"/>
    <dgm:cxn modelId="{22E10B91-ED67-453C-9705-9619615DDDDF}" type="presOf" srcId="{5AC445A5-7933-4B96-9A3F-BC7CB37E758B}" destId="{372C9EC9-0036-43CD-9743-4AAE9AF667C0}" srcOrd="0" destOrd="0" presId="urn:microsoft.com/office/officeart/2008/layout/VerticalCurvedList"/>
    <dgm:cxn modelId="{55C0BBA0-AF22-455F-A4F5-DDF68FBF82F8}" type="presOf" srcId="{393BED6D-6704-437B-A1A6-C9B3E0823ECD}" destId="{215DCE44-84F1-4536-801B-3E6ACD3250D1}" srcOrd="0" destOrd="0" presId="urn:microsoft.com/office/officeart/2008/layout/VerticalCurvedList"/>
    <dgm:cxn modelId="{8E82B8AE-98B9-4248-86C0-C528BD040911}" srcId="{B8F136DC-163A-425D-B4C9-348E26F40086}" destId="{393BED6D-6704-437B-A1A6-C9B3E0823ECD}" srcOrd="1" destOrd="0" parTransId="{C61D900F-AB1E-43E3-833B-0E4F70050947}" sibTransId="{100F89DC-D8FF-4F0E-B2B7-17C485A687B2}"/>
    <dgm:cxn modelId="{9B155DB1-EB38-4E40-8DA9-C58A0BCAF89F}" type="presOf" srcId="{B8F136DC-163A-425D-B4C9-348E26F40086}" destId="{4E2A58C9-1966-47AE-8D95-0B15D0BBE4F8}" srcOrd="0" destOrd="0" presId="urn:microsoft.com/office/officeart/2008/layout/VerticalCurvedList"/>
    <dgm:cxn modelId="{88DA31E4-2478-4F22-8D5E-2C0C03E5540C}" type="presParOf" srcId="{4E2A58C9-1966-47AE-8D95-0B15D0BBE4F8}" destId="{2EFAAED1-8232-4F07-99E1-87200EFE97ED}" srcOrd="0" destOrd="0" presId="urn:microsoft.com/office/officeart/2008/layout/VerticalCurvedList"/>
    <dgm:cxn modelId="{6F7DCA44-CA76-41AB-A051-E185B3D79BAB}" type="presParOf" srcId="{2EFAAED1-8232-4F07-99E1-87200EFE97ED}" destId="{37499808-837C-490E-A8B7-E36CDE443A3D}" srcOrd="0" destOrd="0" presId="urn:microsoft.com/office/officeart/2008/layout/VerticalCurvedList"/>
    <dgm:cxn modelId="{0538C834-5927-4197-9914-3CBCD8985742}" type="presParOf" srcId="{37499808-837C-490E-A8B7-E36CDE443A3D}" destId="{433F3E8C-9E6E-421C-B14F-6073E6CECFF2}" srcOrd="0" destOrd="0" presId="urn:microsoft.com/office/officeart/2008/layout/VerticalCurvedList"/>
    <dgm:cxn modelId="{26930999-5930-42DC-A587-5FE9BD05091A}" type="presParOf" srcId="{37499808-837C-490E-A8B7-E36CDE443A3D}" destId="{FB2D049C-1257-4F30-8E5E-5ABBE6AE43EB}" srcOrd="1" destOrd="0" presId="urn:microsoft.com/office/officeart/2008/layout/VerticalCurvedList"/>
    <dgm:cxn modelId="{A3EC1C06-F9C3-48CC-910F-381698BF8662}" type="presParOf" srcId="{37499808-837C-490E-A8B7-E36CDE443A3D}" destId="{867B1B03-52F8-4F45-8085-43AFC082722C}" srcOrd="2" destOrd="0" presId="urn:microsoft.com/office/officeart/2008/layout/VerticalCurvedList"/>
    <dgm:cxn modelId="{C2955C8F-DD57-4570-8989-D573AFA9E6B5}" type="presParOf" srcId="{37499808-837C-490E-A8B7-E36CDE443A3D}" destId="{50FA7770-C190-4A43-90B0-EEAB3C203D9D}" srcOrd="3" destOrd="0" presId="urn:microsoft.com/office/officeart/2008/layout/VerticalCurvedList"/>
    <dgm:cxn modelId="{081B6FFC-13CF-4294-9518-4C9BC5CDAC8D}" type="presParOf" srcId="{2EFAAED1-8232-4F07-99E1-87200EFE97ED}" destId="{372C9EC9-0036-43CD-9743-4AAE9AF667C0}" srcOrd="1" destOrd="0" presId="urn:microsoft.com/office/officeart/2008/layout/VerticalCurvedList"/>
    <dgm:cxn modelId="{34F675D9-BE23-4230-9529-717F015E685A}" type="presParOf" srcId="{2EFAAED1-8232-4F07-99E1-87200EFE97ED}" destId="{ECE23D7F-28F0-4F3D-A698-B80B0681D9F4}" srcOrd="2" destOrd="0" presId="urn:microsoft.com/office/officeart/2008/layout/VerticalCurvedList"/>
    <dgm:cxn modelId="{068060F7-AE9E-4BC2-BA17-D2A773BFE720}" type="presParOf" srcId="{ECE23D7F-28F0-4F3D-A698-B80B0681D9F4}" destId="{984A9D13-409F-44E5-BD6E-89192BBE0441}" srcOrd="0" destOrd="0" presId="urn:microsoft.com/office/officeart/2008/layout/VerticalCurvedList"/>
    <dgm:cxn modelId="{066E0CE2-D1FF-498E-9CE2-40E8BA7F50ED}" type="presParOf" srcId="{2EFAAED1-8232-4F07-99E1-87200EFE97ED}" destId="{215DCE44-84F1-4536-801B-3E6ACD3250D1}" srcOrd="3" destOrd="0" presId="urn:microsoft.com/office/officeart/2008/layout/VerticalCurvedList"/>
    <dgm:cxn modelId="{CC0B4C9C-3593-4B08-BBDA-8C467F5B35D5}" type="presParOf" srcId="{2EFAAED1-8232-4F07-99E1-87200EFE97ED}" destId="{C72F69F5-ACD1-4AD8-A2E8-6AC586A9743B}" srcOrd="4" destOrd="0" presId="urn:microsoft.com/office/officeart/2008/layout/VerticalCurvedList"/>
    <dgm:cxn modelId="{A252A878-353B-4D69-9BF2-5F677D45E849}" type="presParOf" srcId="{C72F69F5-ACD1-4AD8-A2E8-6AC586A9743B}" destId="{40804BEF-3E1C-491E-8438-2F83559A07CE}" srcOrd="0" destOrd="0" presId="urn:microsoft.com/office/officeart/2008/layout/VerticalCurvedList"/>
    <dgm:cxn modelId="{DF08B453-48A0-4013-90E5-EAA06DAC32E8}" type="presParOf" srcId="{2EFAAED1-8232-4F07-99E1-87200EFE97ED}" destId="{449AA8DF-AB3B-4F67-9607-07A30DF97B3A}" srcOrd="5" destOrd="0" presId="urn:microsoft.com/office/officeart/2008/layout/VerticalCurvedList"/>
    <dgm:cxn modelId="{A502D0B5-1CEF-4BEA-B1F7-C7A619F37179}" type="presParOf" srcId="{2EFAAED1-8232-4F07-99E1-87200EFE97ED}" destId="{A8B66BD6-0C99-47A9-BE2C-7C711D6A4EC0}" srcOrd="6" destOrd="0" presId="urn:microsoft.com/office/officeart/2008/layout/VerticalCurvedList"/>
    <dgm:cxn modelId="{EBBE9482-13B4-4B0F-A86C-8D0BE98CE6E6}" type="presParOf" srcId="{A8B66BD6-0C99-47A9-BE2C-7C711D6A4EC0}" destId="{D6280581-029D-4399-B0E6-EBE00B4446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B0D72-996F-4EE4-8E40-C028E1D30E9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169BA546-7CC9-4E36-8662-8BF78C22BAD0}">
      <dgm:prSet phldrT="[Text]"/>
      <dgm:spPr>
        <a:xfrm>
          <a:off x="1338069" y="955"/>
          <a:ext cx="2878850" cy="1727310"/>
        </a:xfrm>
        <a:solidFill>
          <a:srgbClr val="4F81BD">
            <a:lumMod val="75000"/>
          </a:srgbClr>
        </a:solidFill>
        <a:ln w="25400" cap="flat" cmpd="sng" algn="ctr">
          <a:solidFill>
            <a:sysClr val="window" lastClr="FFFFFF">
              <a:hueOff val="0"/>
              <a:satOff val="0"/>
              <a:lumOff val="0"/>
              <a:alphaOff val="0"/>
            </a:sysClr>
          </a:solidFill>
          <a:prstDash val="solid"/>
        </a:ln>
        <a:effectLst/>
      </dgm:spPr>
      <dgm:t>
        <a:bodyPr/>
        <a:lstStyle/>
        <a:p>
          <a:r>
            <a:rPr lang="ru-RU" dirty="0">
              <a:solidFill>
                <a:sysClr val="window" lastClr="FFFFFF"/>
              </a:solidFill>
              <a:latin typeface="Verdana"/>
              <a:ea typeface="+mn-ea"/>
              <a:cs typeface="+mn-cs"/>
            </a:rPr>
            <a:t>Повышение  возможностей трудоустройства, карьерного роста</a:t>
          </a:r>
          <a:endParaRPr lang="en-GB" dirty="0">
            <a:solidFill>
              <a:sysClr val="window" lastClr="FFFFFF"/>
            </a:solidFill>
            <a:latin typeface="Verdana"/>
            <a:ea typeface="+mn-ea"/>
            <a:cs typeface="+mn-cs"/>
          </a:endParaRPr>
        </a:p>
      </dgm:t>
    </dgm:pt>
    <dgm:pt modelId="{CB2F88FD-4564-444B-A842-363C9B05932B}" type="parTrans" cxnId="{92782175-961E-498B-B648-1AA09EA73958}">
      <dgm:prSet/>
      <dgm:spPr/>
      <dgm:t>
        <a:bodyPr/>
        <a:lstStyle/>
        <a:p>
          <a:endParaRPr lang="en-GB"/>
        </a:p>
      </dgm:t>
    </dgm:pt>
    <dgm:pt modelId="{7584588B-4E28-46EF-A689-78C333BD3A7F}" type="sibTrans" cxnId="{92782175-961E-498B-B648-1AA09EA73958}">
      <dgm:prSet/>
      <dgm:spPr/>
      <dgm:t>
        <a:bodyPr/>
        <a:lstStyle/>
        <a:p>
          <a:endParaRPr lang="en-GB"/>
        </a:p>
      </dgm:t>
    </dgm:pt>
    <dgm:pt modelId="{3D6AEAF5-DB9C-4409-96C8-4A44BDE100AC}">
      <dgm:prSet phldrT="[Text]"/>
      <dgm:spPr>
        <a:xfrm>
          <a:off x="4504805" y="955"/>
          <a:ext cx="2878850" cy="1727310"/>
        </a:xfr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ru-RU" dirty="0">
              <a:solidFill>
                <a:sysClr val="window" lastClr="FFFFFF"/>
              </a:solidFill>
              <a:latin typeface="Verdana"/>
              <a:ea typeface="+mn-ea"/>
              <a:cs typeface="+mn-cs"/>
            </a:rPr>
            <a:t>Расширение знаний  и участие в Европейском Союзе</a:t>
          </a:r>
          <a:endParaRPr lang="en-GB" dirty="0">
            <a:solidFill>
              <a:sysClr val="window" lastClr="FFFFFF"/>
            </a:solidFill>
            <a:latin typeface="Verdana"/>
            <a:ea typeface="+mn-ea"/>
            <a:cs typeface="+mn-cs"/>
          </a:endParaRPr>
        </a:p>
      </dgm:t>
    </dgm:pt>
    <dgm:pt modelId="{45E0D5B1-E5CF-4265-ABED-DEDBBC3F508D}" type="parTrans" cxnId="{5D04ECAF-D1FE-4791-9C90-0CD6ED68AA4B}">
      <dgm:prSet/>
      <dgm:spPr/>
      <dgm:t>
        <a:bodyPr/>
        <a:lstStyle/>
        <a:p>
          <a:endParaRPr lang="en-GB"/>
        </a:p>
      </dgm:t>
    </dgm:pt>
    <dgm:pt modelId="{E92F49C1-0D89-48F5-A72F-4CCE391C13CD}" type="sibTrans" cxnId="{5D04ECAF-D1FE-4791-9C90-0CD6ED68AA4B}">
      <dgm:prSet/>
      <dgm:spPr/>
      <dgm:t>
        <a:bodyPr/>
        <a:lstStyle/>
        <a:p>
          <a:endParaRPr lang="en-GB"/>
        </a:p>
      </dgm:t>
    </dgm:pt>
    <dgm:pt modelId="{D9EE079E-CFFA-4621-A102-36F0F008D1B9}">
      <dgm:prSet/>
      <dgm:spPr>
        <a:xfrm>
          <a:off x="2921437" y="2016150"/>
          <a:ext cx="2878850" cy="1727310"/>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ru-RU" dirty="0">
              <a:solidFill>
                <a:sysClr val="window" lastClr="FFFFFF"/>
              </a:solidFill>
              <a:latin typeface="Verdana"/>
              <a:ea typeface="+mn-ea"/>
              <a:cs typeface="+mn-cs"/>
            </a:rPr>
            <a:t>Расширение возможностей для научных сотрудников, поддержка молодых исследователей</a:t>
          </a:r>
          <a:endParaRPr lang="en-GB" dirty="0">
            <a:solidFill>
              <a:sysClr val="window" lastClr="FFFFFF"/>
            </a:solidFill>
            <a:latin typeface="Verdana"/>
            <a:ea typeface="+mn-ea"/>
            <a:cs typeface="+mn-cs"/>
          </a:endParaRPr>
        </a:p>
      </dgm:t>
    </dgm:pt>
    <dgm:pt modelId="{3A0C54F5-2FDC-4BF9-B6E0-A010ABFD06A7}" type="parTrans" cxnId="{0494AC25-DDAA-46DF-BE4C-93DA082F261D}">
      <dgm:prSet/>
      <dgm:spPr/>
      <dgm:t>
        <a:bodyPr/>
        <a:lstStyle/>
        <a:p>
          <a:endParaRPr lang="en-GB"/>
        </a:p>
      </dgm:t>
    </dgm:pt>
    <dgm:pt modelId="{3F9E4379-D8F2-4275-BA9F-8B5F29AEE60F}" type="sibTrans" cxnId="{0494AC25-DDAA-46DF-BE4C-93DA082F261D}">
      <dgm:prSet/>
      <dgm:spPr/>
      <dgm:t>
        <a:bodyPr/>
        <a:lstStyle/>
        <a:p>
          <a:endParaRPr lang="en-GB"/>
        </a:p>
      </dgm:t>
    </dgm:pt>
    <dgm:pt modelId="{116ED880-1D5F-4C2E-8F9B-EDD436307284}" type="pres">
      <dgm:prSet presAssocID="{A1AB0D72-996F-4EE4-8E40-C028E1D30E9E}" presName="diagram" presStyleCnt="0">
        <dgm:presLayoutVars>
          <dgm:dir/>
          <dgm:resizeHandles val="exact"/>
        </dgm:presLayoutVars>
      </dgm:prSet>
      <dgm:spPr/>
    </dgm:pt>
    <dgm:pt modelId="{B34A39B2-F96E-455C-83B6-CC30FED5824C}" type="pres">
      <dgm:prSet presAssocID="{169BA546-7CC9-4E36-8662-8BF78C22BAD0}" presName="node" presStyleLbl="node1" presStyleIdx="0" presStyleCnt="3">
        <dgm:presLayoutVars>
          <dgm:bulletEnabled val="1"/>
        </dgm:presLayoutVars>
      </dgm:prSet>
      <dgm:spPr>
        <a:prstGeom prst="rect">
          <a:avLst/>
        </a:prstGeom>
      </dgm:spPr>
    </dgm:pt>
    <dgm:pt modelId="{E64FE045-C916-44D1-A4B9-737B17B37A7B}" type="pres">
      <dgm:prSet presAssocID="{7584588B-4E28-46EF-A689-78C333BD3A7F}" presName="sibTrans" presStyleCnt="0"/>
      <dgm:spPr/>
    </dgm:pt>
    <dgm:pt modelId="{5A7A19A5-6501-477B-A434-DA0D29765EF7}" type="pres">
      <dgm:prSet presAssocID="{3D6AEAF5-DB9C-4409-96C8-4A44BDE100AC}" presName="node" presStyleLbl="node1" presStyleIdx="1" presStyleCnt="3">
        <dgm:presLayoutVars>
          <dgm:bulletEnabled val="1"/>
        </dgm:presLayoutVars>
      </dgm:prSet>
      <dgm:spPr>
        <a:prstGeom prst="rect">
          <a:avLst/>
        </a:prstGeom>
      </dgm:spPr>
    </dgm:pt>
    <dgm:pt modelId="{E09B40C3-88D2-4E58-9EA1-1F54890825DE}" type="pres">
      <dgm:prSet presAssocID="{E92F49C1-0D89-48F5-A72F-4CCE391C13CD}" presName="sibTrans" presStyleCnt="0"/>
      <dgm:spPr/>
    </dgm:pt>
    <dgm:pt modelId="{1114892D-FF5B-4D85-9562-A3E47B49AACC}" type="pres">
      <dgm:prSet presAssocID="{D9EE079E-CFFA-4621-A102-36F0F008D1B9}" presName="node" presStyleLbl="node1" presStyleIdx="2" presStyleCnt="3">
        <dgm:presLayoutVars>
          <dgm:bulletEnabled val="1"/>
        </dgm:presLayoutVars>
      </dgm:prSet>
      <dgm:spPr>
        <a:prstGeom prst="rect">
          <a:avLst/>
        </a:prstGeom>
      </dgm:spPr>
    </dgm:pt>
  </dgm:ptLst>
  <dgm:cxnLst>
    <dgm:cxn modelId="{B3501C02-090F-4C39-91AB-A4979DE44653}" type="presOf" srcId="{169BA546-7CC9-4E36-8662-8BF78C22BAD0}" destId="{B34A39B2-F96E-455C-83B6-CC30FED5824C}" srcOrd="0" destOrd="0" presId="urn:microsoft.com/office/officeart/2005/8/layout/default"/>
    <dgm:cxn modelId="{0494AC25-DDAA-46DF-BE4C-93DA082F261D}" srcId="{A1AB0D72-996F-4EE4-8E40-C028E1D30E9E}" destId="{D9EE079E-CFFA-4621-A102-36F0F008D1B9}" srcOrd="2" destOrd="0" parTransId="{3A0C54F5-2FDC-4BF9-B6E0-A010ABFD06A7}" sibTransId="{3F9E4379-D8F2-4275-BA9F-8B5F29AEE60F}"/>
    <dgm:cxn modelId="{766C6C38-1EDE-48FC-B9ED-69622A6E9941}" type="presOf" srcId="{D9EE079E-CFFA-4621-A102-36F0F008D1B9}" destId="{1114892D-FF5B-4D85-9562-A3E47B49AACC}" srcOrd="0" destOrd="0" presId="urn:microsoft.com/office/officeart/2005/8/layout/default"/>
    <dgm:cxn modelId="{92782175-961E-498B-B648-1AA09EA73958}" srcId="{A1AB0D72-996F-4EE4-8E40-C028E1D30E9E}" destId="{169BA546-7CC9-4E36-8662-8BF78C22BAD0}" srcOrd="0" destOrd="0" parTransId="{CB2F88FD-4564-444B-A842-363C9B05932B}" sibTransId="{7584588B-4E28-46EF-A689-78C333BD3A7F}"/>
    <dgm:cxn modelId="{5995508D-149B-4A91-984B-77692A7AB8A8}" type="presOf" srcId="{A1AB0D72-996F-4EE4-8E40-C028E1D30E9E}" destId="{116ED880-1D5F-4C2E-8F9B-EDD436307284}" srcOrd="0" destOrd="0" presId="urn:microsoft.com/office/officeart/2005/8/layout/default"/>
    <dgm:cxn modelId="{5D04ECAF-D1FE-4791-9C90-0CD6ED68AA4B}" srcId="{A1AB0D72-996F-4EE4-8E40-C028E1D30E9E}" destId="{3D6AEAF5-DB9C-4409-96C8-4A44BDE100AC}" srcOrd="1" destOrd="0" parTransId="{45E0D5B1-E5CF-4265-ABED-DEDBBC3F508D}" sibTransId="{E92F49C1-0D89-48F5-A72F-4CCE391C13CD}"/>
    <dgm:cxn modelId="{1A775CB5-260C-4D21-9F02-89E4DB51DE2E}" type="presOf" srcId="{3D6AEAF5-DB9C-4409-96C8-4A44BDE100AC}" destId="{5A7A19A5-6501-477B-A434-DA0D29765EF7}" srcOrd="0" destOrd="0" presId="urn:microsoft.com/office/officeart/2005/8/layout/default"/>
    <dgm:cxn modelId="{5AE0C92C-77B0-4A89-9C26-97A3B70FF56C}" type="presParOf" srcId="{116ED880-1D5F-4C2E-8F9B-EDD436307284}" destId="{B34A39B2-F96E-455C-83B6-CC30FED5824C}" srcOrd="0" destOrd="0" presId="urn:microsoft.com/office/officeart/2005/8/layout/default"/>
    <dgm:cxn modelId="{01BFAC9B-C1F8-4F0C-84A6-C65429363C88}" type="presParOf" srcId="{116ED880-1D5F-4C2E-8F9B-EDD436307284}" destId="{E64FE045-C916-44D1-A4B9-737B17B37A7B}" srcOrd="1" destOrd="0" presId="urn:microsoft.com/office/officeart/2005/8/layout/default"/>
    <dgm:cxn modelId="{FC9D6C4D-A667-4E07-9779-816FAF073377}" type="presParOf" srcId="{116ED880-1D5F-4C2E-8F9B-EDD436307284}" destId="{5A7A19A5-6501-477B-A434-DA0D29765EF7}" srcOrd="2" destOrd="0" presId="urn:microsoft.com/office/officeart/2005/8/layout/default"/>
    <dgm:cxn modelId="{86692A95-3150-4291-ACA7-BED6305A456A}" type="presParOf" srcId="{116ED880-1D5F-4C2E-8F9B-EDD436307284}" destId="{E09B40C3-88D2-4E58-9EA1-1F54890825DE}" srcOrd="3" destOrd="0" presId="urn:microsoft.com/office/officeart/2005/8/layout/default"/>
    <dgm:cxn modelId="{C0475C8A-48A7-4453-8286-BEA459E9F4BC}" type="presParOf" srcId="{116ED880-1D5F-4C2E-8F9B-EDD436307284}" destId="{1114892D-FF5B-4D85-9562-A3E47B49AAC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AB0D72-996F-4EE4-8E40-C028E1D30E9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169BA546-7CC9-4E36-8662-8BF78C22BAD0}">
      <dgm:prSet phldrT="[Text]"/>
      <dgm:spPr>
        <a:xfrm>
          <a:off x="1338069" y="955"/>
          <a:ext cx="2878850" cy="1727310"/>
        </a:xfrm>
        <a:solidFill>
          <a:srgbClr val="4F81BD">
            <a:lumMod val="75000"/>
          </a:srgbClr>
        </a:solidFill>
        <a:ln w="25400" cap="flat" cmpd="sng" algn="ctr">
          <a:solidFill>
            <a:sysClr val="window" lastClr="FFFFFF">
              <a:hueOff val="0"/>
              <a:satOff val="0"/>
              <a:lumOff val="0"/>
              <a:alphaOff val="0"/>
            </a:sysClr>
          </a:solidFill>
          <a:prstDash val="solid"/>
        </a:ln>
        <a:effectLst/>
      </dgm:spPr>
      <dgm:t>
        <a:bodyPr/>
        <a:lstStyle/>
        <a:p>
          <a:r>
            <a:rPr lang="ru-RU" dirty="0">
              <a:solidFill>
                <a:sysClr val="window" lastClr="FFFFFF"/>
              </a:solidFill>
              <a:latin typeface="Verdana"/>
              <a:ea typeface="+mn-ea"/>
              <a:cs typeface="+mn-cs"/>
            </a:rPr>
            <a:t>Расширение возможностей по преподаванию и исследованиям</a:t>
          </a:r>
          <a:endParaRPr lang="en-GB" dirty="0">
            <a:solidFill>
              <a:sysClr val="window" lastClr="FFFFFF"/>
            </a:solidFill>
            <a:latin typeface="Verdana"/>
            <a:ea typeface="+mn-ea"/>
            <a:cs typeface="+mn-cs"/>
          </a:endParaRPr>
        </a:p>
      </dgm:t>
    </dgm:pt>
    <dgm:pt modelId="{CB2F88FD-4564-444B-A842-363C9B05932B}" type="parTrans" cxnId="{92782175-961E-498B-B648-1AA09EA73958}">
      <dgm:prSet/>
      <dgm:spPr/>
      <dgm:t>
        <a:bodyPr/>
        <a:lstStyle/>
        <a:p>
          <a:endParaRPr lang="en-GB"/>
        </a:p>
      </dgm:t>
    </dgm:pt>
    <dgm:pt modelId="{7584588B-4E28-46EF-A689-78C333BD3A7F}" type="sibTrans" cxnId="{92782175-961E-498B-B648-1AA09EA73958}">
      <dgm:prSet/>
      <dgm:spPr/>
      <dgm:t>
        <a:bodyPr/>
        <a:lstStyle/>
        <a:p>
          <a:endParaRPr lang="en-GB"/>
        </a:p>
      </dgm:t>
    </dgm:pt>
    <dgm:pt modelId="{3D6AEAF5-DB9C-4409-96C8-4A44BDE100AC}">
      <dgm:prSet phldrT="[Text]"/>
      <dgm:spPr>
        <a:xfrm>
          <a:off x="4504805" y="955"/>
          <a:ext cx="2878850" cy="1727310"/>
        </a:xfr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ru-RU" dirty="0">
              <a:solidFill>
                <a:sysClr val="window" lastClr="FFFFFF"/>
              </a:solidFill>
              <a:latin typeface="Verdana"/>
              <a:ea typeface="+mn-ea"/>
              <a:cs typeface="+mn-cs"/>
            </a:rPr>
            <a:t>продвижение молодых исследователей, профессоров</a:t>
          </a:r>
          <a:endParaRPr lang="en-GB" dirty="0">
            <a:solidFill>
              <a:sysClr val="window" lastClr="FFFFFF"/>
            </a:solidFill>
            <a:latin typeface="Verdana"/>
            <a:ea typeface="+mn-ea"/>
            <a:cs typeface="+mn-cs"/>
          </a:endParaRPr>
        </a:p>
      </dgm:t>
    </dgm:pt>
    <dgm:pt modelId="{45E0D5B1-E5CF-4265-ABED-DEDBBC3F508D}" type="parTrans" cxnId="{5D04ECAF-D1FE-4791-9C90-0CD6ED68AA4B}">
      <dgm:prSet/>
      <dgm:spPr/>
      <dgm:t>
        <a:bodyPr/>
        <a:lstStyle/>
        <a:p>
          <a:endParaRPr lang="en-GB"/>
        </a:p>
      </dgm:t>
    </dgm:pt>
    <dgm:pt modelId="{E92F49C1-0D89-48F5-A72F-4CCE391C13CD}" type="sibTrans" cxnId="{5D04ECAF-D1FE-4791-9C90-0CD6ED68AA4B}">
      <dgm:prSet/>
      <dgm:spPr/>
      <dgm:t>
        <a:bodyPr/>
        <a:lstStyle/>
        <a:p>
          <a:endParaRPr lang="en-GB"/>
        </a:p>
      </dgm:t>
    </dgm:pt>
    <dgm:pt modelId="{D9EE079E-CFFA-4621-A102-36F0F008D1B9}">
      <dgm:prSet/>
      <dgm:spPr>
        <a:xfrm>
          <a:off x="2921437" y="2016150"/>
          <a:ext cx="2878850" cy="1727310"/>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ru-RU" dirty="0">
              <a:solidFill>
                <a:sysClr val="window" lastClr="FFFFFF"/>
              </a:solidFill>
              <a:latin typeface="Verdana"/>
              <a:ea typeface="+mn-ea"/>
              <a:cs typeface="+mn-cs"/>
            </a:rPr>
            <a:t>диверсификация исследований ЕС во всем мире</a:t>
          </a:r>
          <a:endParaRPr lang="en-GB" dirty="0">
            <a:solidFill>
              <a:sysClr val="window" lastClr="FFFFFF"/>
            </a:solidFill>
            <a:latin typeface="Verdana"/>
            <a:ea typeface="+mn-ea"/>
            <a:cs typeface="+mn-cs"/>
          </a:endParaRPr>
        </a:p>
      </dgm:t>
    </dgm:pt>
    <dgm:pt modelId="{3A0C54F5-2FDC-4BF9-B6E0-A010ABFD06A7}" type="parTrans" cxnId="{0494AC25-DDAA-46DF-BE4C-93DA082F261D}">
      <dgm:prSet/>
      <dgm:spPr/>
      <dgm:t>
        <a:bodyPr/>
        <a:lstStyle/>
        <a:p>
          <a:endParaRPr lang="en-GB"/>
        </a:p>
      </dgm:t>
    </dgm:pt>
    <dgm:pt modelId="{3F9E4379-D8F2-4275-BA9F-8B5F29AEE60F}" type="sibTrans" cxnId="{0494AC25-DDAA-46DF-BE4C-93DA082F261D}">
      <dgm:prSet/>
      <dgm:spPr/>
      <dgm:t>
        <a:bodyPr/>
        <a:lstStyle/>
        <a:p>
          <a:endParaRPr lang="en-GB"/>
        </a:p>
      </dgm:t>
    </dgm:pt>
    <dgm:pt modelId="{116ED880-1D5F-4C2E-8F9B-EDD436307284}" type="pres">
      <dgm:prSet presAssocID="{A1AB0D72-996F-4EE4-8E40-C028E1D30E9E}" presName="diagram" presStyleCnt="0">
        <dgm:presLayoutVars>
          <dgm:dir/>
          <dgm:resizeHandles val="exact"/>
        </dgm:presLayoutVars>
      </dgm:prSet>
      <dgm:spPr/>
    </dgm:pt>
    <dgm:pt modelId="{B34A39B2-F96E-455C-83B6-CC30FED5824C}" type="pres">
      <dgm:prSet presAssocID="{169BA546-7CC9-4E36-8662-8BF78C22BAD0}" presName="node" presStyleLbl="node1" presStyleIdx="0" presStyleCnt="3">
        <dgm:presLayoutVars>
          <dgm:bulletEnabled val="1"/>
        </dgm:presLayoutVars>
      </dgm:prSet>
      <dgm:spPr>
        <a:prstGeom prst="rect">
          <a:avLst/>
        </a:prstGeom>
      </dgm:spPr>
    </dgm:pt>
    <dgm:pt modelId="{E64FE045-C916-44D1-A4B9-737B17B37A7B}" type="pres">
      <dgm:prSet presAssocID="{7584588B-4E28-46EF-A689-78C333BD3A7F}" presName="sibTrans" presStyleCnt="0"/>
      <dgm:spPr/>
    </dgm:pt>
    <dgm:pt modelId="{5A7A19A5-6501-477B-A434-DA0D29765EF7}" type="pres">
      <dgm:prSet presAssocID="{3D6AEAF5-DB9C-4409-96C8-4A44BDE100AC}" presName="node" presStyleLbl="node1" presStyleIdx="1" presStyleCnt="3">
        <dgm:presLayoutVars>
          <dgm:bulletEnabled val="1"/>
        </dgm:presLayoutVars>
      </dgm:prSet>
      <dgm:spPr>
        <a:prstGeom prst="rect">
          <a:avLst/>
        </a:prstGeom>
      </dgm:spPr>
    </dgm:pt>
    <dgm:pt modelId="{E09B40C3-88D2-4E58-9EA1-1F54890825DE}" type="pres">
      <dgm:prSet presAssocID="{E92F49C1-0D89-48F5-A72F-4CCE391C13CD}" presName="sibTrans" presStyleCnt="0"/>
      <dgm:spPr/>
    </dgm:pt>
    <dgm:pt modelId="{1114892D-FF5B-4D85-9562-A3E47B49AACC}" type="pres">
      <dgm:prSet presAssocID="{D9EE079E-CFFA-4621-A102-36F0F008D1B9}" presName="node" presStyleLbl="node1" presStyleIdx="2" presStyleCnt="3">
        <dgm:presLayoutVars>
          <dgm:bulletEnabled val="1"/>
        </dgm:presLayoutVars>
      </dgm:prSet>
      <dgm:spPr>
        <a:prstGeom prst="rect">
          <a:avLst/>
        </a:prstGeom>
      </dgm:spPr>
    </dgm:pt>
  </dgm:ptLst>
  <dgm:cxnLst>
    <dgm:cxn modelId="{B3501C02-090F-4C39-91AB-A4979DE44653}" type="presOf" srcId="{169BA546-7CC9-4E36-8662-8BF78C22BAD0}" destId="{B34A39B2-F96E-455C-83B6-CC30FED5824C}" srcOrd="0" destOrd="0" presId="urn:microsoft.com/office/officeart/2005/8/layout/default"/>
    <dgm:cxn modelId="{0494AC25-DDAA-46DF-BE4C-93DA082F261D}" srcId="{A1AB0D72-996F-4EE4-8E40-C028E1D30E9E}" destId="{D9EE079E-CFFA-4621-A102-36F0F008D1B9}" srcOrd="2" destOrd="0" parTransId="{3A0C54F5-2FDC-4BF9-B6E0-A010ABFD06A7}" sibTransId="{3F9E4379-D8F2-4275-BA9F-8B5F29AEE60F}"/>
    <dgm:cxn modelId="{766C6C38-1EDE-48FC-B9ED-69622A6E9941}" type="presOf" srcId="{D9EE079E-CFFA-4621-A102-36F0F008D1B9}" destId="{1114892D-FF5B-4D85-9562-A3E47B49AACC}" srcOrd="0" destOrd="0" presId="urn:microsoft.com/office/officeart/2005/8/layout/default"/>
    <dgm:cxn modelId="{92782175-961E-498B-B648-1AA09EA73958}" srcId="{A1AB0D72-996F-4EE4-8E40-C028E1D30E9E}" destId="{169BA546-7CC9-4E36-8662-8BF78C22BAD0}" srcOrd="0" destOrd="0" parTransId="{CB2F88FD-4564-444B-A842-363C9B05932B}" sibTransId="{7584588B-4E28-46EF-A689-78C333BD3A7F}"/>
    <dgm:cxn modelId="{5995508D-149B-4A91-984B-77692A7AB8A8}" type="presOf" srcId="{A1AB0D72-996F-4EE4-8E40-C028E1D30E9E}" destId="{116ED880-1D5F-4C2E-8F9B-EDD436307284}" srcOrd="0" destOrd="0" presId="urn:microsoft.com/office/officeart/2005/8/layout/default"/>
    <dgm:cxn modelId="{5D04ECAF-D1FE-4791-9C90-0CD6ED68AA4B}" srcId="{A1AB0D72-996F-4EE4-8E40-C028E1D30E9E}" destId="{3D6AEAF5-DB9C-4409-96C8-4A44BDE100AC}" srcOrd="1" destOrd="0" parTransId="{45E0D5B1-E5CF-4265-ABED-DEDBBC3F508D}" sibTransId="{E92F49C1-0D89-48F5-A72F-4CCE391C13CD}"/>
    <dgm:cxn modelId="{1A775CB5-260C-4D21-9F02-89E4DB51DE2E}" type="presOf" srcId="{3D6AEAF5-DB9C-4409-96C8-4A44BDE100AC}" destId="{5A7A19A5-6501-477B-A434-DA0D29765EF7}" srcOrd="0" destOrd="0" presId="urn:microsoft.com/office/officeart/2005/8/layout/default"/>
    <dgm:cxn modelId="{5AE0C92C-77B0-4A89-9C26-97A3B70FF56C}" type="presParOf" srcId="{116ED880-1D5F-4C2E-8F9B-EDD436307284}" destId="{B34A39B2-F96E-455C-83B6-CC30FED5824C}" srcOrd="0" destOrd="0" presId="urn:microsoft.com/office/officeart/2005/8/layout/default"/>
    <dgm:cxn modelId="{01BFAC9B-C1F8-4F0C-84A6-C65429363C88}" type="presParOf" srcId="{116ED880-1D5F-4C2E-8F9B-EDD436307284}" destId="{E64FE045-C916-44D1-A4B9-737B17B37A7B}" srcOrd="1" destOrd="0" presId="urn:microsoft.com/office/officeart/2005/8/layout/default"/>
    <dgm:cxn modelId="{FC9D6C4D-A667-4E07-9779-816FAF073377}" type="presParOf" srcId="{116ED880-1D5F-4C2E-8F9B-EDD436307284}" destId="{5A7A19A5-6501-477B-A434-DA0D29765EF7}" srcOrd="2" destOrd="0" presId="urn:microsoft.com/office/officeart/2005/8/layout/default"/>
    <dgm:cxn modelId="{86692A95-3150-4291-ACA7-BED6305A456A}" type="presParOf" srcId="{116ED880-1D5F-4C2E-8F9B-EDD436307284}" destId="{E09B40C3-88D2-4E58-9EA1-1F54890825DE}" srcOrd="3" destOrd="0" presId="urn:microsoft.com/office/officeart/2005/8/layout/default"/>
    <dgm:cxn modelId="{C0475C8A-48A7-4453-8286-BEA459E9F4BC}" type="presParOf" srcId="{116ED880-1D5F-4C2E-8F9B-EDD436307284}" destId="{1114892D-FF5B-4D85-9562-A3E47B49AAC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79341-1A80-4F57-AF20-CA24C412181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02082F7-DF17-4BBB-8586-9FC42ADE8142}">
      <dgm:prSet phldrT="[Text]"/>
      <dgm:spPr>
        <a:solidFill>
          <a:srgbClr val="FFC000"/>
        </a:solidFill>
      </dgm:spPr>
      <dgm:t>
        <a:bodyPr/>
        <a:lstStyle/>
        <a:p>
          <a:r>
            <a:rPr lang="ru-RU" altLang="en-US" dirty="0">
              <a:cs typeface="Arial" pitchFamily="34" charset="0"/>
              <a:sym typeface="Webdings" pitchFamily="18" charset="2"/>
            </a:rPr>
            <a:t>Социология</a:t>
          </a:r>
          <a:r>
            <a:rPr lang="en-GB" altLang="en-US" dirty="0">
              <a:cs typeface="Arial" pitchFamily="34" charset="0"/>
              <a:sym typeface="Webdings" pitchFamily="18" charset="2"/>
            </a:rPr>
            <a:t>, </a:t>
          </a:r>
          <a:r>
            <a:rPr lang="ru-RU" altLang="en-US" dirty="0">
              <a:cs typeface="Arial" pitchFamily="34" charset="0"/>
              <a:sym typeface="Webdings" pitchFamily="18" charset="2"/>
            </a:rPr>
            <a:t>философия</a:t>
          </a:r>
          <a:r>
            <a:rPr lang="en-GB" altLang="en-US" dirty="0">
              <a:cs typeface="Arial" pitchFamily="34" charset="0"/>
              <a:sym typeface="Webdings" pitchFamily="18" charset="2"/>
            </a:rPr>
            <a:t>, </a:t>
          </a:r>
          <a:r>
            <a:rPr lang="ru-RU" altLang="en-US" dirty="0">
              <a:cs typeface="Arial" pitchFamily="34" charset="0"/>
              <a:sym typeface="Webdings" pitchFamily="18" charset="2"/>
            </a:rPr>
            <a:t>религия</a:t>
          </a:r>
          <a:r>
            <a:rPr lang="en-GB" altLang="en-US" dirty="0">
              <a:cs typeface="Arial" pitchFamily="34" charset="0"/>
              <a:sym typeface="Webdings" pitchFamily="18" charset="2"/>
            </a:rPr>
            <a:t>, </a:t>
          </a:r>
          <a:endParaRPr lang="en-GB" dirty="0"/>
        </a:p>
      </dgm:t>
    </dgm:pt>
    <dgm:pt modelId="{2C1A3970-A123-49D2-9A9D-C98C2437F784}" type="parTrans" cxnId="{6F433175-7D1B-4050-B07B-6E8120A3AC8A}">
      <dgm:prSet/>
      <dgm:spPr/>
      <dgm:t>
        <a:bodyPr/>
        <a:lstStyle/>
        <a:p>
          <a:endParaRPr lang="en-GB"/>
        </a:p>
      </dgm:t>
    </dgm:pt>
    <dgm:pt modelId="{EBC4D7B4-EDBE-465E-BD08-5621064105F4}" type="sibTrans" cxnId="{6F433175-7D1B-4050-B07B-6E8120A3AC8A}">
      <dgm:prSet/>
      <dgm:spPr/>
      <dgm:t>
        <a:bodyPr/>
        <a:lstStyle/>
        <a:p>
          <a:endParaRPr lang="en-GB"/>
        </a:p>
      </dgm:t>
    </dgm:pt>
    <dgm:pt modelId="{85EF6DE2-32B5-4FB4-B0BB-DD3BBEE10FCB}">
      <dgm:prSet phldrT="[Text]"/>
      <dgm:spPr>
        <a:solidFill>
          <a:srgbClr val="92D050"/>
        </a:solidFill>
      </dgm:spPr>
      <dgm:t>
        <a:bodyPr/>
        <a:lstStyle/>
        <a:p>
          <a:r>
            <a:rPr lang="ru-RU" altLang="en-US" dirty="0">
              <a:cs typeface="Arial" pitchFamily="34" charset="0"/>
              <a:sym typeface="Webdings" pitchFamily="18" charset="2"/>
            </a:rPr>
            <a:t>география</a:t>
          </a:r>
          <a:r>
            <a:rPr lang="en-GB" altLang="en-US" dirty="0">
              <a:cs typeface="Arial" pitchFamily="34" charset="0"/>
              <a:sym typeface="Webdings" pitchFamily="18" charset="2"/>
            </a:rPr>
            <a:t>, </a:t>
          </a:r>
          <a:r>
            <a:rPr lang="ru-RU" altLang="en-US" dirty="0">
              <a:cs typeface="Arial" pitchFamily="34" charset="0"/>
              <a:sym typeface="Webdings" pitchFamily="18" charset="2"/>
            </a:rPr>
            <a:t>литература</a:t>
          </a:r>
          <a:r>
            <a:rPr lang="en-GB" altLang="en-US" dirty="0">
              <a:cs typeface="Arial" pitchFamily="34" charset="0"/>
              <a:sym typeface="Webdings" pitchFamily="18" charset="2"/>
            </a:rPr>
            <a:t>, </a:t>
          </a:r>
          <a:r>
            <a:rPr lang="ru-RU" altLang="en-US" dirty="0">
              <a:cs typeface="Arial" pitchFamily="34" charset="0"/>
              <a:sym typeface="Webdings" pitchFamily="18" charset="2"/>
            </a:rPr>
            <a:t>искусство</a:t>
          </a:r>
          <a:r>
            <a:rPr lang="en-GB" altLang="en-US" dirty="0">
              <a:cs typeface="Arial" pitchFamily="34" charset="0"/>
              <a:sym typeface="Webdings" pitchFamily="18" charset="2"/>
            </a:rPr>
            <a:t>, </a:t>
          </a:r>
          <a:endParaRPr lang="en-GB" dirty="0"/>
        </a:p>
      </dgm:t>
    </dgm:pt>
    <dgm:pt modelId="{1139CD7C-ED09-41C9-B88C-1F41B5DF5974}" type="parTrans" cxnId="{1D483CB4-F114-4C0C-A255-189B285F608D}">
      <dgm:prSet/>
      <dgm:spPr/>
      <dgm:t>
        <a:bodyPr/>
        <a:lstStyle/>
        <a:p>
          <a:endParaRPr lang="en-GB"/>
        </a:p>
      </dgm:t>
    </dgm:pt>
    <dgm:pt modelId="{924FA8E8-6A19-4EF9-B740-193747BDDD08}" type="sibTrans" cxnId="{1D483CB4-F114-4C0C-A255-189B285F608D}">
      <dgm:prSet/>
      <dgm:spPr/>
      <dgm:t>
        <a:bodyPr/>
        <a:lstStyle/>
        <a:p>
          <a:endParaRPr lang="en-GB"/>
        </a:p>
      </dgm:t>
    </dgm:pt>
    <dgm:pt modelId="{44856F7D-B5A4-4CD8-ADA2-6D56C35BFE17}">
      <dgm:prSet phldrT="[Text]"/>
      <dgm:spPr>
        <a:solidFill>
          <a:srgbClr val="00B0F0"/>
        </a:solidFill>
      </dgm:spPr>
      <dgm:t>
        <a:bodyPr/>
        <a:lstStyle/>
        <a:p>
          <a:r>
            <a:rPr lang="ru-RU" altLang="en-US" dirty="0">
              <a:cs typeface="Arial" pitchFamily="34" charset="0"/>
              <a:sym typeface="Webdings" pitchFamily="18" charset="2"/>
            </a:rPr>
            <a:t>Естественные науки</a:t>
          </a:r>
          <a:r>
            <a:rPr lang="en-GB" altLang="en-US" dirty="0">
              <a:cs typeface="Arial" pitchFamily="34" charset="0"/>
              <a:sym typeface="Webdings" pitchFamily="18" charset="2"/>
            </a:rPr>
            <a:t>, </a:t>
          </a:r>
          <a:r>
            <a:rPr lang="ru-RU" altLang="en-US" dirty="0">
              <a:cs typeface="Arial" pitchFamily="34" charset="0"/>
              <a:sym typeface="Webdings" pitchFamily="18" charset="2"/>
            </a:rPr>
            <a:t>экология, глобальные исследования  </a:t>
          </a:r>
          <a:endParaRPr lang="en-GB" dirty="0"/>
        </a:p>
      </dgm:t>
    </dgm:pt>
    <dgm:pt modelId="{5383A2AB-AB77-45DD-9F34-8F5CB7F5B756}" type="parTrans" cxnId="{D96A764C-AB86-4B73-81DF-3D22000C21E6}">
      <dgm:prSet/>
      <dgm:spPr/>
      <dgm:t>
        <a:bodyPr/>
        <a:lstStyle/>
        <a:p>
          <a:endParaRPr lang="en-GB"/>
        </a:p>
      </dgm:t>
    </dgm:pt>
    <dgm:pt modelId="{D30144AD-0B32-4475-9646-C2849AD3C78F}" type="sibTrans" cxnId="{D96A764C-AB86-4B73-81DF-3D22000C21E6}">
      <dgm:prSet/>
      <dgm:spPr/>
      <dgm:t>
        <a:bodyPr/>
        <a:lstStyle/>
        <a:p>
          <a:endParaRPr lang="en-GB"/>
        </a:p>
      </dgm:t>
    </dgm:pt>
    <dgm:pt modelId="{E140455C-4584-44DB-8DEE-1A3655F85090}" type="pres">
      <dgm:prSet presAssocID="{58979341-1A80-4F57-AF20-CA24C4121817}" presName="Name0" presStyleCnt="0">
        <dgm:presLayoutVars>
          <dgm:chMax val="7"/>
          <dgm:chPref val="7"/>
          <dgm:dir/>
        </dgm:presLayoutVars>
      </dgm:prSet>
      <dgm:spPr/>
    </dgm:pt>
    <dgm:pt modelId="{4B895727-3851-49B1-A16E-B4B2EC732626}" type="pres">
      <dgm:prSet presAssocID="{58979341-1A80-4F57-AF20-CA24C4121817}" presName="Name1" presStyleCnt="0"/>
      <dgm:spPr/>
    </dgm:pt>
    <dgm:pt modelId="{CF9386DF-109A-4159-8605-6498633A33FB}" type="pres">
      <dgm:prSet presAssocID="{58979341-1A80-4F57-AF20-CA24C4121817}" presName="cycle" presStyleCnt="0"/>
      <dgm:spPr/>
    </dgm:pt>
    <dgm:pt modelId="{AA504B0E-29DA-4A37-BC57-BCCB47BF141C}" type="pres">
      <dgm:prSet presAssocID="{58979341-1A80-4F57-AF20-CA24C4121817}" presName="srcNode" presStyleLbl="node1" presStyleIdx="0" presStyleCnt="3"/>
      <dgm:spPr/>
    </dgm:pt>
    <dgm:pt modelId="{E2C56F3D-48D3-4204-9C84-7384F87FEFF0}" type="pres">
      <dgm:prSet presAssocID="{58979341-1A80-4F57-AF20-CA24C4121817}" presName="conn" presStyleLbl="parChTrans1D2" presStyleIdx="0" presStyleCnt="1"/>
      <dgm:spPr/>
    </dgm:pt>
    <dgm:pt modelId="{0E4B6111-BEB8-4365-90DD-3C40A5BA2A4D}" type="pres">
      <dgm:prSet presAssocID="{58979341-1A80-4F57-AF20-CA24C4121817}" presName="extraNode" presStyleLbl="node1" presStyleIdx="0" presStyleCnt="3"/>
      <dgm:spPr/>
    </dgm:pt>
    <dgm:pt modelId="{3D5A9E54-6017-466E-91C0-4BACE44B3F05}" type="pres">
      <dgm:prSet presAssocID="{58979341-1A80-4F57-AF20-CA24C4121817}" presName="dstNode" presStyleLbl="node1" presStyleIdx="0" presStyleCnt="3"/>
      <dgm:spPr/>
    </dgm:pt>
    <dgm:pt modelId="{46FBDCF4-4EBA-46A1-82D2-F4BC3C34ECD5}" type="pres">
      <dgm:prSet presAssocID="{B02082F7-DF17-4BBB-8586-9FC42ADE8142}" presName="text_1" presStyleLbl="node1" presStyleIdx="0" presStyleCnt="3" custLinFactNeighborX="-372" custLinFactNeighborY="-1239">
        <dgm:presLayoutVars>
          <dgm:bulletEnabled val="1"/>
        </dgm:presLayoutVars>
      </dgm:prSet>
      <dgm:spPr/>
    </dgm:pt>
    <dgm:pt modelId="{5690FD02-8B40-4764-965F-A1F9A916474A}" type="pres">
      <dgm:prSet presAssocID="{B02082F7-DF17-4BBB-8586-9FC42ADE8142}" presName="accent_1" presStyleCnt="0"/>
      <dgm:spPr/>
    </dgm:pt>
    <dgm:pt modelId="{A039957E-B9B3-4F82-91CD-94967B2FC197}" type="pres">
      <dgm:prSet presAssocID="{B02082F7-DF17-4BBB-8586-9FC42ADE8142}" presName="accentRepeatNode" presStyleLbl="solidFgAcc1" presStyleIdx="0" presStyleCnt="3"/>
      <dgm:spPr/>
    </dgm:pt>
    <dgm:pt modelId="{592534E5-8D21-468B-A232-B6052E518B6C}" type="pres">
      <dgm:prSet presAssocID="{85EF6DE2-32B5-4FB4-B0BB-DD3BBEE10FCB}" presName="text_2" presStyleLbl="node1" presStyleIdx="1" presStyleCnt="3">
        <dgm:presLayoutVars>
          <dgm:bulletEnabled val="1"/>
        </dgm:presLayoutVars>
      </dgm:prSet>
      <dgm:spPr/>
    </dgm:pt>
    <dgm:pt modelId="{42EAB958-51E8-4438-8B31-85783926DF02}" type="pres">
      <dgm:prSet presAssocID="{85EF6DE2-32B5-4FB4-B0BB-DD3BBEE10FCB}" presName="accent_2" presStyleCnt="0"/>
      <dgm:spPr/>
    </dgm:pt>
    <dgm:pt modelId="{A15A6A5A-A46D-4156-B49F-E21AB9D6CF8B}" type="pres">
      <dgm:prSet presAssocID="{85EF6DE2-32B5-4FB4-B0BB-DD3BBEE10FCB}" presName="accentRepeatNode" presStyleLbl="solidFgAcc1" presStyleIdx="1" presStyleCnt="3"/>
      <dgm:spPr/>
    </dgm:pt>
    <dgm:pt modelId="{0EDEA6A6-E13F-4A67-9FA9-FF972846AB8D}" type="pres">
      <dgm:prSet presAssocID="{44856F7D-B5A4-4CD8-ADA2-6D56C35BFE17}" presName="text_3" presStyleLbl="node1" presStyleIdx="2" presStyleCnt="3">
        <dgm:presLayoutVars>
          <dgm:bulletEnabled val="1"/>
        </dgm:presLayoutVars>
      </dgm:prSet>
      <dgm:spPr/>
    </dgm:pt>
    <dgm:pt modelId="{ED546B8A-ADD7-44B4-ABC1-F5E0EE4EBC74}" type="pres">
      <dgm:prSet presAssocID="{44856F7D-B5A4-4CD8-ADA2-6D56C35BFE17}" presName="accent_3" presStyleCnt="0"/>
      <dgm:spPr/>
    </dgm:pt>
    <dgm:pt modelId="{387024A8-9DAD-4FD5-B453-F7D939DCF0C1}" type="pres">
      <dgm:prSet presAssocID="{44856F7D-B5A4-4CD8-ADA2-6D56C35BFE17}" presName="accentRepeatNode" presStyleLbl="solidFgAcc1" presStyleIdx="2" presStyleCnt="3"/>
      <dgm:spPr/>
    </dgm:pt>
  </dgm:ptLst>
  <dgm:cxnLst>
    <dgm:cxn modelId="{826B6418-AC2D-4F6C-83F9-18C786DDD961}" type="presOf" srcId="{EBC4D7B4-EDBE-465E-BD08-5621064105F4}" destId="{E2C56F3D-48D3-4204-9C84-7384F87FEFF0}" srcOrd="0" destOrd="0" presId="urn:microsoft.com/office/officeart/2008/layout/VerticalCurvedList"/>
    <dgm:cxn modelId="{CEF9BA34-973C-4531-8B7E-00868F2141B1}" type="presOf" srcId="{58979341-1A80-4F57-AF20-CA24C4121817}" destId="{E140455C-4584-44DB-8DEE-1A3655F85090}" srcOrd="0" destOrd="0" presId="urn:microsoft.com/office/officeart/2008/layout/VerticalCurvedList"/>
    <dgm:cxn modelId="{41E62B5B-AA88-4C62-BB77-4D4A0722D9EA}" type="presOf" srcId="{44856F7D-B5A4-4CD8-ADA2-6D56C35BFE17}" destId="{0EDEA6A6-E13F-4A67-9FA9-FF972846AB8D}" srcOrd="0" destOrd="0" presId="urn:microsoft.com/office/officeart/2008/layout/VerticalCurvedList"/>
    <dgm:cxn modelId="{D96A764C-AB86-4B73-81DF-3D22000C21E6}" srcId="{58979341-1A80-4F57-AF20-CA24C4121817}" destId="{44856F7D-B5A4-4CD8-ADA2-6D56C35BFE17}" srcOrd="2" destOrd="0" parTransId="{5383A2AB-AB77-45DD-9F34-8F5CB7F5B756}" sibTransId="{D30144AD-0B32-4475-9646-C2849AD3C78F}"/>
    <dgm:cxn modelId="{B49F9374-0568-4298-B763-AA9982AC2ED9}" type="presOf" srcId="{85EF6DE2-32B5-4FB4-B0BB-DD3BBEE10FCB}" destId="{592534E5-8D21-468B-A232-B6052E518B6C}" srcOrd="0" destOrd="0" presId="urn:microsoft.com/office/officeart/2008/layout/VerticalCurvedList"/>
    <dgm:cxn modelId="{6F433175-7D1B-4050-B07B-6E8120A3AC8A}" srcId="{58979341-1A80-4F57-AF20-CA24C4121817}" destId="{B02082F7-DF17-4BBB-8586-9FC42ADE8142}" srcOrd="0" destOrd="0" parTransId="{2C1A3970-A123-49D2-9A9D-C98C2437F784}" sibTransId="{EBC4D7B4-EDBE-465E-BD08-5621064105F4}"/>
    <dgm:cxn modelId="{8809C390-CC62-4DD4-9957-DDA6787A6A94}" type="presOf" srcId="{B02082F7-DF17-4BBB-8586-9FC42ADE8142}" destId="{46FBDCF4-4EBA-46A1-82D2-F4BC3C34ECD5}" srcOrd="0" destOrd="0" presId="urn:microsoft.com/office/officeart/2008/layout/VerticalCurvedList"/>
    <dgm:cxn modelId="{1D483CB4-F114-4C0C-A255-189B285F608D}" srcId="{58979341-1A80-4F57-AF20-CA24C4121817}" destId="{85EF6DE2-32B5-4FB4-B0BB-DD3BBEE10FCB}" srcOrd="1" destOrd="0" parTransId="{1139CD7C-ED09-41C9-B88C-1F41B5DF5974}" sibTransId="{924FA8E8-6A19-4EF9-B740-193747BDDD08}"/>
    <dgm:cxn modelId="{21FE7679-D6E3-43FC-B051-2A8F08108E04}" type="presParOf" srcId="{E140455C-4584-44DB-8DEE-1A3655F85090}" destId="{4B895727-3851-49B1-A16E-B4B2EC732626}" srcOrd="0" destOrd="0" presId="urn:microsoft.com/office/officeart/2008/layout/VerticalCurvedList"/>
    <dgm:cxn modelId="{701B4FEA-C67A-4574-9B03-83A896EFE808}" type="presParOf" srcId="{4B895727-3851-49B1-A16E-B4B2EC732626}" destId="{CF9386DF-109A-4159-8605-6498633A33FB}" srcOrd="0" destOrd="0" presId="urn:microsoft.com/office/officeart/2008/layout/VerticalCurvedList"/>
    <dgm:cxn modelId="{94070E0E-F9F0-466E-A069-0675B684A6DA}" type="presParOf" srcId="{CF9386DF-109A-4159-8605-6498633A33FB}" destId="{AA504B0E-29DA-4A37-BC57-BCCB47BF141C}" srcOrd="0" destOrd="0" presId="urn:microsoft.com/office/officeart/2008/layout/VerticalCurvedList"/>
    <dgm:cxn modelId="{597A8D2B-6D6C-450C-B5E3-16419D50400B}" type="presParOf" srcId="{CF9386DF-109A-4159-8605-6498633A33FB}" destId="{E2C56F3D-48D3-4204-9C84-7384F87FEFF0}" srcOrd="1" destOrd="0" presId="urn:microsoft.com/office/officeart/2008/layout/VerticalCurvedList"/>
    <dgm:cxn modelId="{88E8EE5B-820F-4378-8EBE-CF33388E22B2}" type="presParOf" srcId="{CF9386DF-109A-4159-8605-6498633A33FB}" destId="{0E4B6111-BEB8-4365-90DD-3C40A5BA2A4D}" srcOrd="2" destOrd="0" presId="urn:microsoft.com/office/officeart/2008/layout/VerticalCurvedList"/>
    <dgm:cxn modelId="{6B229BE1-C6FD-4D54-B694-76F7039158DC}" type="presParOf" srcId="{CF9386DF-109A-4159-8605-6498633A33FB}" destId="{3D5A9E54-6017-466E-91C0-4BACE44B3F05}" srcOrd="3" destOrd="0" presId="urn:microsoft.com/office/officeart/2008/layout/VerticalCurvedList"/>
    <dgm:cxn modelId="{72CAED78-D1CC-4E10-B562-3D66B93B0D20}" type="presParOf" srcId="{4B895727-3851-49B1-A16E-B4B2EC732626}" destId="{46FBDCF4-4EBA-46A1-82D2-F4BC3C34ECD5}" srcOrd="1" destOrd="0" presId="urn:microsoft.com/office/officeart/2008/layout/VerticalCurvedList"/>
    <dgm:cxn modelId="{5777059E-DE70-4D59-892F-F9AB13B2E87E}" type="presParOf" srcId="{4B895727-3851-49B1-A16E-B4B2EC732626}" destId="{5690FD02-8B40-4764-965F-A1F9A916474A}" srcOrd="2" destOrd="0" presId="urn:microsoft.com/office/officeart/2008/layout/VerticalCurvedList"/>
    <dgm:cxn modelId="{D8DC3A9D-FBB6-43FD-A34B-11834DF79A22}" type="presParOf" srcId="{5690FD02-8B40-4764-965F-A1F9A916474A}" destId="{A039957E-B9B3-4F82-91CD-94967B2FC197}" srcOrd="0" destOrd="0" presId="urn:microsoft.com/office/officeart/2008/layout/VerticalCurvedList"/>
    <dgm:cxn modelId="{58DD3A81-6570-4C08-8EA4-C726665B3818}" type="presParOf" srcId="{4B895727-3851-49B1-A16E-B4B2EC732626}" destId="{592534E5-8D21-468B-A232-B6052E518B6C}" srcOrd="3" destOrd="0" presId="urn:microsoft.com/office/officeart/2008/layout/VerticalCurvedList"/>
    <dgm:cxn modelId="{3176F1A8-D730-411D-83BE-348BA07A57DD}" type="presParOf" srcId="{4B895727-3851-49B1-A16E-B4B2EC732626}" destId="{42EAB958-51E8-4438-8B31-85783926DF02}" srcOrd="4" destOrd="0" presId="urn:microsoft.com/office/officeart/2008/layout/VerticalCurvedList"/>
    <dgm:cxn modelId="{0DAEDAB9-0000-4AC4-AA4A-3BE67BFBE98B}" type="presParOf" srcId="{42EAB958-51E8-4438-8B31-85783926DF02}" destId="{A15A6A5A-A46D-4156-B49F-E21AB9D6CF8B}" srcOrd="0" destOrd="0" presId="urn:microsoft.com/office/officeart/2008/layout/VerticalCurvedList"/>
    <dgm:cxn modelId="{4F8DD463-65B7-492C-9D91-D1A5FFF13B70}" type="presParOf" srcId="{4B895727-3851-49B1-A16E-B4B2EC732626}" destId="{0EDEA6A6-E13F-4A67-9FA9-FF972846AB8D}" srcOrd="5" destOrd="0" presId="urn:microsoft.com/office/officeart/2008/layout/VerticalCurvedList"/>
    <dgm:cxn modelId="{40E5BB89-01E8-41A2-80EF-E45BCE2F9CA3}" type="presParOf" srcId="{4B895727-3851-49B1-A16E-B4B2EC732626}" destId="{ED546B8A-ADD7-44B4-ABC1-F5E0EE4EBC74}" srcOrd="6" destOrd="0" presId="urn:microsoft.com/office/officeart/2008/layout/VerticalCurvedList"/>
    <dgm:cxn modelId="{C3A14A35-744E-44F1-85E4-83DBBBE17DE8}" type="presParOf" srcId="{ED546B8A-ADD7-44B4-ABC1-F5E0EE4EBC74}" destId="{387024A8-9DAD-4FD5-B453-F7D939DCF0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4CF80E-B976-47CD-B1C3-BED3C6337DC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50837628-4BA6-4488-9B6E-E2AEEF6A3C11}">
      <dgm:prSet phldrT="[Text]" custT="1"/>
      <dgm:spPr>
        <a:solidFill>
          <a:srgbClr val="FFC000"/>
        </a:solidFill>
      </dgm:spPr>
      <dgm:t>
        <a:bodyPr/>
        <a:lstStyle/>
        <a:p>
          <a:r>
            <a:rPr lang="ru-RU" altLang="en-US" sz="2000" noProof="0" dirty="0"/>
            <a:t>Актуальность </a:t>
          </a:r>
        </a:p>
        <a:p>
          <a:r>
            <a:rPr lang="ru-RU" altLang="en-US" sz="2400" noProof="0" dirty="0"/>
            <a:t>проекта</a:t>
          </a:r>
          <a:endParaRPr lang="en-GB" sz="2400" noProof="0" dirty="0"/>
        </a:p>
      </dgm:t>
    </dgm:pt>
    <dgm:pt modelId="{8149037E-49D5-4C21-88FE-359AB3B89BC5}" type="parTrans" cxnId="{4BD9B431-8CC6-4EAC-B624-FEC667D11C3E}">
      <dgm:prSet/>
      <dgm:spPr/>
      <dgm:t>
        <a:bodyPr/>
        <a:lstStyle/>
        <a:p>
          <a:endParaRPr lang="en-GB"/>
        </a:p>
      </dgm:t>
    </dgm:pt>
    <dgm:pt modelId="{FDFD7AF0-BC97-4930-96D9-8E6D16E3BFF3}" type="sibTrans" cxnId="{4BD9B431-8CC6-4EAC-B624-FEC667D11C3E}">
      <dgm:prSet/>
      <dgm:spPr/>
      <dgm:t>
        <a:bodyPr/>
        <a:lstStyle/>
        <a:p>
          <a:endParaRPr lang="en-GB"/>
        </a:p>
      </dgm:t>
    </dgm:pt>
    <dgm:pt modelId="{63F51F48-0DEC-4821-B391-B1611E506E17}">
      <dgm:prSet phldrT="[Text]" custT="1"/>
      <dgm:spPr>
        <a:solidFill>
          <a:srgbClr val="0070C0"/>
        </a:solidFill>
      </dgm:spPr>
      <dgm:t>
        <a:bodyPr/>
        <a:lstStyle/>
        <a:p>
          <a:r>
            <a:rPr lang="ru-RU" sz="2000" dirty="0"/>
            <a:t>Воздействие и </a:t>
          </a:r>
          <a:r>
            <a:rPr lang="ru-RU" sz="2000" dirty="0" err="1"/>
            <a:t>распростра</a:t>
          </a:r>
          <a:endParaRPr lang="ru-RU" sz="2000" dirty="0"/>
        </a:p>
        <a:p>
          <a:r>
            <a:rPr lang="ru-RU" sz="2000" dirty="0" err="1"/>
            <a:t>нение</a:t>
          </a:r>
          <a:endParaRPr lang="en-GB" sz="2000" noProof="0" dirty="0"/>
        </a:p>
      </dgm:t>
    </dgm:pt>
    <dgm:pt modelId="{59D0C297-5ECA-4F46-B9A0-0C10767A4A6D}" type="parTrans" cxnId="{AD769EC2-5DD2-4DB8-A5CF-2F7D95A95077}">
      <dgm:prSet/>
      <dgm:spPr/>
      <dgm:t>
        <a:bodyPr/>
        <a:lstStyle/>
        <a:p>
          <a:endParaRPr lang="en-GB"/>
        </a:p>
      </dgm:t>
    </dgm:pt>
    <dgm:pt modelId="{5F331263-EAF9-423B-A2B6-BF32743E08DF}" type="sibTrans" cxnId="{AD769EC2-5DD2-4DB8-A5CF-2F7D95A95077}">
      <dgm:prSet/>
      <dgm:spPr/>
      <dgm:t>
        <a:bodyPr/>
        <a:lstStyle/>
        <a:p>
          <a:endParaRPr lang="en-GB"/>
        </a:p>
      </dgm:t>
    </dgm:pt>
    <dgm:pt modelId="{E6A02DDB-2C7D-4783-AABA-390005114097}">
      <dgm:prSet phldrT="[Text]" custT="1"/>
      <dgm:spPr>
        <a:solidFill>
          <a:srgbClr val="92D050"/>
        </a:solidFill>
      </dgm:spPr>
      <dgm:t>
        <a:bodyPr/>
        <a:lstStyle/>
        <a:p>
          <a:r>
            <a:rPr lang="ru-RU" sz="2000" dirty="0"/>
            <a:t>Качество дизайна и реализации проекта</a:t>
          </a:r>
          <a:endParaRPr lang="en-GB" sz="2000" noProof="0" dirty="0"/>
        </a:p>
      </dgm:t>
    </dgm:pt>
    <dgm:pt modelId="{BB4479C2-59C7-42D6-A49C-2AA932CF9929}" type="parTrans" cxnId="{80D339E1-0912-49E4-AE83-11E52BD9DCD3}">
      <dgm:prSet/>
      <dgm:spPr/>
      <dgm:t>
        <a:bodyPr/>
        <a:lstStyle/>
        <a:p>
          <a:endParaRPr lang="en-GB"/>
        </a:p>
      </dgm:t>
    </dgm:pt>
    <dgm:pt modelId="{BCE91FA5-BB8F-4C1A-B1E9-485E277EF9F6}" type="sibTrans" cxnId="{80D339E1-0912-49E4-AE83-11E52BD9DCD3}">
      <dgm:prSet/>
      <dgm:spPr/>
      <dgm:t>
        <a:bodyPr/>
        <a:lstStyle/>
        <a:p>
          <a:endParaRPr lang="en-GB"/>
        </a:p>
      </dgm:t>
    </dgm:pt>
    <dgm:pt modelId="{09864F62-FC47-41C3-B930-E5D8CB96AA20}">
      <dgm:prSet phldrT="[Text]" custT="1"/>
      <dgm:spPr>
        <a:solidFill>
          <a:srgbClr val="00B050"/>
        </a:solidFill>
      </dgm:spPr>
      <dgm:t>
        <a:bodyPr/>
        <a:lstStyle/>
        <a:p>
          <a:r>
            <a:rPr lang="ru-RU" sz="2400" noProof="0" dirty="0"/>
            <a:t>Качество проектной команды</a:t>
          </a:r>
          <a:endParaRPr lang="en-GB" sz="2400" noProof="0" dirty="0"/>
        </a:p>
      </dgm:t>
    </dgm:pt>
    <dgm:pt modelId="{335355E8-5F5A-4FBC-8D47-BE88238697C7}" type="parTrans" cxnId="{4BD5A8AA-891C-4416-A616-E5602E644CC2}">
      <dgm:prSet/>
      <dgm:spPr/>
      <dgm:t>
        <a:bodyPr/>
        <a:lstStyle/>
        <a:p>
          <a:endParaRPr lang="en-GB"/>
        </a:p>
      </dgm:t>
    </dgm:pt>
    <dgm:pt modelId="{104120ED-0CDD-4053-8A4E-0469FA3D7625}" type="sibTrans" cxnId="{4BD5A8AA-891C-4416-A616-E5602E644CC2}">
      <dgm:prSet/>
      <dgm:spPr/>
      <dgm:t>
        <a:bodyPr/>
        <a:lstStyle/>
        <a:p>
          <a:endParaRPr lang="en-GB"/>
        </a:p>
      </dgm:t>
    </dgm:pt>
    <dgm:pt modelId="{21DFBB9C-F8A7-432E-87D6-1DAE10262907}" type="pres">
      <dgm:prSet presAssocID="{BB4CF80E-B976-47CD-B1C3-BED3C6337DC7}" presName="Name0" presStyleCnt="0">
        <dgm:presLayoutVars>
          <dgm:dir/>
          <dgm:resizeHandles val="exact"/>
        </dgm:presLayoutVars>
      </dgm:prSet>
      <dgm:spPr/>
    </dgm:pt>
    <dgm:pt modelId="{0A6F3596-186B-4259-8C6F-83D85542A6FB}" type="pres">
      <dgm:prSet presAssocID="{50837628-4BA6-4488-9B6E-E2AEEF6A3C11}" presName="node" presStyleLbl="node1" presStyleIdx="0" presStyleCnt="4" custLinFactNeighborX="4767" custLinFactNeighborY="-14">
        <dgm:presLayoutVars>
          <dgm:bulletEnabled val="1"/>
        </dgm:presLayoutVars>
      </dgm:prSet>
      <dgm:spPr/>
    </dgm:pt>
    <dgm:pt modelId="{C0D570FE-F75F-4072-BB87-BC45C7FB09B6}" type="pres">
      <dgm:prSet presAssocID="{FDFD7AF0-BC97-4930-96D9-8E6D16E3BFF3}" presName="sibTrans" presStyleCnt="0"/>
      <dgm:spPr/>
    </dgm:pt>
    <dgm:pt modelId="{372B621D-876E-474B-B5AF-F15A23DFE6FF}" type="pres">
      <dgm:prSet presAssocID="{E6A02DDB-2C7D-4783-AABA-390005114097}" presName="node" presStyleLbl="node1" presStyleIdx="1" presStyleCnt="4" custScaleX="99519">
        <dgm:presLayoutVars>
          <dgm:bulletEnabled val="1"/>
        </dgm:presLayoutVars>
      </dgm:prSet>
      <dgm:spPr/>
    </dgm:pt>
    <dgm:pt modelId="{2610DACF-A8C0-4DEF-81E4-1CE7042902DF}" type="pres">
      <dgm:prSet presAssocID="{BCE91FA5-BB8F-4C1A-B1E9-485E277EF9F6}" presName="sibTrans" presStyleCnt="0"/>
      <dgm:spPr/>
    </dgm:pt>
    <dgm:pt modelId="{E9F06FF1-F752-4267-B37B-A720D3B56ED7}" type="pres">
      <dgm:prSet presAssocID="{09864F62-FC47-41C3-B930-E5D8CB96AA20}" presName="node" presStyleLbl="node1" presStyleIdx="2" presStyleCnt="4">
        <dgm:presLayoutVars>
          <dgm:bulletEnabled val="1"/>
        </dgm:presLayoutVars>
      </dgm:prSet>
      <dgm:spPr/>
    </dgm:pt>
    <dgm:pt modelId="{0B16E76B-706B-4BCF-A76E-BDC1C4685AC0}" type="pres">
      <dgm:prSet presAssocID="{104120ED-0CDD-4053-8A4E-0469FA3D7625}" presName="sibTrans" presStyleCnt="0"/>
      <dgm:spPr/>
    </dgm:pt>
    <dgm:pt modelId="{A352A71D-CCA8-4A59-B016-40C0A6DF25DC}" type="pres">
      <dgm:prSet presAssocID="{63F51F48-0DEC-4821-B391-B1611E506E17}" presName="node" presStyleLbl="node1" presStyleIdx="3" presStyleCnt="4">
        <dgm:presLayoutVars>
          <dgm:bulletEnabled val="1"/>
        </dgm:presLayoutVars>
      </dgm:prSet>
      <dgm:spPr/>
    </dgm:pt>
  </dgm:ptLst>
  <dgm:cxnLst>
    <dgm:cxn modelId="{108EC82C-4949-4CFB-9D14-532149937B72}" type="presOf" srcId="{50837628-4BA6-4488-9B6E-E2AEEF6A3C11}" destId="{0A6F3596-186B-4259-8C6F-83D85542A6FB}" srcOrd="0" destOrd="0" presId="urn:microsoft.com/office/officeart/2005/8/layout/hList6"/>
    <dgm:cxn modelId="{4BD9B431-8CC6-4EAC-B624-FEC667D11C3E}" srcId="{BB4CF80E-B976-47CD-B1C3-BED3C6337DC7}" destId="{50837628-4BA6-4488-9B6E-E2AEEF6A3C11}" srcOrd="0" destOrd="0" parTransId="{8149037E-49D5-4C21-88FE-359AB3B89BC5}" sibTransId="{FDFD7AF0-BC97-4930-96D9-8E6D16E3BFF3}"/>
    <dgm:cxn modelId="{E049AD65-ACAD-4A20-B498-5C976DA44CF4}" type="presOf" srcId="{BB4CF80E-B976-47CD-B1C3-BED3C6337DC7}" destId="{21DFBB9C-F8A7-432E-87D6-1DAE10262907}" srcOrd="0" destOrd="0" presId="urn:microsoft.com/office/officeart/2005/8/layout/hList6"/>
    <dgm:cxn modelId="{43BC4A4C-D347-458C-942D-2FC26DC7C5D1}" type="presOf" srcId="{E6A02DDB-2C7D-4783-AABA-390005114097}" destId="{372B621D-876E-474B-B5AF-F15A23DFE6FF}" srcOrd="0" destOrd="0" presId="urn:microsoft.com/office/officeart/2005/8/layout/hList6"/>
    <dgm:cxn modelId="{E1A42B8C-7F01-49CD-AA77-C461E7456525}" type="presOf" srcId="{63F51F48-0DEC-4821-B391-B1611E506E17}" destId="{A352A71D-CCA8-4A59-B016-40C0A6DF25DC}" srcOrd="0" destOrd="0" presId="urn:microsoft.com/office/officeart/2005/8/layout/hList6"/>
    <dgm:cxn modelId="{4BD5A8AA-891C-4416-A616-E5602E644CC2}" srcId="{BB4CF80E-B976-47CD-B1C3-BED3C6337DC7}" destId="{09864F62-FC47-41C3-B930-E5D8CB96AA20}" srcOrd="2" destOrd="0" parTransId="{335355E8-5F5A-4FBC-8D47-BE88238697C7}" sibTransId="{104120ED-0CDD-4053-8A4E-0469FA3D7625}"/>
    <dgm:cxn modelId="{AD769EC2-5DD2-4DB8-A5CF-2F7D95A95077}" srcId="{BB4CF80E-B976-47CD-B1C3-BED3C6337DC7}" destId="{63F51F48-0DEC-4821-B391-B1611E506E17}" srcOrd="3" destOrd="0" parTransId="{59D0C297-5ECA-4F46-B9A0-0C10767A4A6D}" sibTransId="{5F331263-EAF9-423B-A2B6-BF32743E08DF}"/>
    <dgm:cxn modelId="{914AB2DF-E15D-4AFC-AE2F-866B13149515}" type="presOf" srcId="{09864F62-FC47-41C3-B930-E5D8CB96AA20}" destId="{E9F06FF1-F752-4267-B37B-A720D3B56ED7}" srcOrd="0" destOrd="0" presId="urn:microsoft.com/office/officeart/2005/8/layout/hList6"/>
    <dgm:cxn modelId="{80D339E1-0912-49E4-AE83-11E52BD9DCD3}" srcId="{BB4CF80E-B976-47CD-B1C3-BED3C6337DC7}" destId="{E6A02DDB-2C7D-4783-AABA-390005114097}" srcOrd="1" destOrd="0" parTransId="{BB4479C2-59C7-42D6-A49C-2AA932CF9929}" sibTransId="{BCE91FA5-BB8F-4C1A-B1E9-485E277EF9F6}"/>
    <dgm:cxn modelId="{BFB426D5-1B49-4341-A6BF-91FBF0D18773}" type="presParOf" srcId="{21DFBB9C-F8A7-432E-87D6-1DAE10262907}" destId="{0A6F3596-186B-4259-8C6F-83D85542A6FB}" srcOrd="0" destOrd="0" presId="urn:microsoft.com/office/officeart/2005/8/layout/hList6"/>
    <dgm:cxn modelId="{D0B897DC-0D84-4681-A26D-A75A8761BC98}" type="presParOf" srcId="{21DFBB9C-F8A7-432E-87D6-1DAE10262907}" destId="{C0D570FE-F75F-4072-BB87-BC45C7FB09B6}" srcOrd="1" destOrd="0" presId="urn:microsoft.com/office/officeart/2005/8/layout/hList6"/>
    <dgm:cxn modelId="{B7194B3B-E2E9-4DF9-8BD0-1E98C81D9E8E}" type="presParOf" srcId="{21DFBB9C-F8A7-432E-87D6-1DAE10262907}" destId="{372B621D-876E-474B-B5AF-F15A23DFE6FF}" srcOrd="2" destOrd="0" presId="urn:microsoft.com/office/officeart/2005/8/layout/hList6"/>
    <dgm:cxn modelId="{A925A2D5-8D99-42D2-B617-CEADB8DF045C}" type="presParOf" srcId="{21DFBB9C-F8A7-432E-87D6-1DAE10262907}" destId="{2610DACF-A8C0-4DEF-81E4-1CE7042902DF}" srcOrd="3" destOrd="0" presId="urn:microsoft.com/office/officeart/2005/8/layout/hList6"/>
    <dgm:cxn modelId="{2EE7F14B-19ED-48F9-B73D-3E55980152D2}" type="presParOf" srcId="{21DFBB9C-F8A7-432E-87D6-1DAE10262907}" destId="{E9F06FF1-F752-4267-B37B-A720D3B56ED7}" srcOrd="4" destOrd="0" presId="urn:microsoft.com/office/officeart/2005/8/layout/hList6"/>
    <dgm:cxn modelId="{EA8C34B9-7B2A-45F1-AEF8-4A75A35B9FDD}" type="presParOf" srcId="{21DFBB9C-F8A7-432E-87D6-1DAE10262907}" destId="{0B16E76B-706B-4BCF-A76E-BDC1C4685AC0}" srcOrd="5" destOrd="0" presId="urn:microsoft.com/office/officeart/2005/8/layout/hList6"/>
    <dgm:cxn modelId="{CC476F77-0380-451E-A1D9-423446EBB9F0}" type="presParOf" srcId="{21DFBB9C-F8A7-432E-87D6-1DAE10262907}" destId="{A352A71D-CCA8-4A59-B016-40C0A6DF25D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A6A8A-B6F5-46D0-A136-574C1455FA98}">
      <dsp:nvSpPr>
        <dsp:cNvPr id="0" name=""/>
        <dsp:cNvSpPr/>
      </dsp:nvSpPr>
      <dsp:spPr>
        <a:xfrm>
          <a:off x="0" y="145256"/>
          <a:ext cx="2571749" cy="154305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altLang="en-US" sz="1600" kern="1200" dirty="0"/>
            <a:t>Продвижение передового опыта в области преподавания и исследований Европейской интеграции </a:t>
          </a:r>
          <a:endParaRPr lang="en-GB" sz="1600" kern="1200" dirty="0"/>
        </a:p>
      </dsp:txBody>
      <dsp:txXfrm>
        <a:off x="0" y="145256"/>
        <a:ext cx="2571749" cy="1543050"/>
      </dsp:txXfrm>
    </dsp:sp>
    <dsp:sp modelId="{1C6EE970-ADFE-404F-AC14-6B73E7CF6FE2}">
      <dsp:nvSpPr>
        <dsp:cNvPr id="0" name=""/>
        <dsp:cNvSpPr/>
      </dsp:nvSpPr>
      <dsp:spPr>
        <a:xfrm>
          <a:off x="2828925" y="145256"/>
          <a:ext cx="2571749" cy="154305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altLang="en-US" sz="1600" kern="1200" dirty="0"/>
            <a:t>Поддержка деятельности академических учреждений или ассоциаций</a:t>
          </a:r>
          <a:endParaRPr lang="en-GB" sz="1600" kern="1200" dirty="0"/>
        </a:p>
      </dsp:txBody>
      <dsp:txXfrm>
        <a:off x="2828925" y="145256"/>
        <a:ext cx="2571749" cy="1543050"/>
      </dsp:txXfrm>
    </dsp:sp>
    <dsp:sp modelId="{A71E33AD-9D4A-49B5-ABC0-FDD5C818746A}">
      <dsp:nvSpPr>
        <dsp:cNvPr id="0" name=""/>
        <dsp:cNvSpPr/>
      </dsp:nvSpPr>
      <dsp:spPr>
        <a:xfrm>
          <a:off x="5657849" y="145256"/>
          <a:ext cx="2571749" cy="154305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altLang="en-US" sz="1600" kern="1200" dirty="0"/>
            <a:t>Продвижение диалога между академической средой и политиками</a:t>
          </a:r>
        </a:p>
        <a:p>
          <a:pPr marL="0" lvl="0" indent="0" algn="ctr" defTabSz="711200">
            <a:lnSpc>
              <a:spcPct val="90000"/>
            </a:lnSpc>
            <a:spcBef>
              <a:spcPct val="0"/>
            </a:spcBef>
            <a:spcAft>
              <a:spcPct val="35000"/>
            </a:spcAft>
            <a:buNone/>
          </a:pPr>
          <a:endParaRPr lang="en-GB" sz="1600" kern="1200" dirty="0"/>
        </a:p>
      </dsp:txBody>
      <dsp:txXfrm>
        <a:off x="5657849" y="145256"/>
        <a:ext cx="2571749" cy="1543050"/>
      </dsp:txXfrm>
    </dsp:sp>
    <dsp:sp modelId="{87A6C6C6-F51B-4C77-BCF5-DE12075E557D}">
      <dsp:nvSpPr>
        <dsp:cNvPr id="0" name=""/>
        <dsp:cNvSpPr/>
      </dsp:nvSpPr>
      <dsp:spPr>
        <a:xfrm>
          <a:off x="1414462" y="1945481"/>
          <a:ext cx="2571749" cy="1543050"/>
        </a:xfrm>
        <a:prstGeom prst="rect">
          <a:avLst/>
        </a:prstGeom>
        <a:solidFill>
          <a:srgbClr val="00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altLang="en-US" sz="1600" kern="1200" dirty="0"/>
            <a:t>Оснащение студентов и молодых специалистов знаниями по дисциплинам, связанным с  ЕС</a:t>
          </a:r>
          <a:endParaRPr lang="en-GB" sz="1600" kern="1200" dirty="0"/>
        </a:p>
      </dsp:txBody>
      <dsp:txXfrm>
        <a:off x="1414462" y="1945481"/>
        <a:ext cx="2571749" cy="1543050"/>
      </dsp:txXfrm>
    </dsp:sp>
    <dsp:sp modelId="{3BA38BEE-D3EC-466D-BADC-55D2C8F27E43}">
      <dsp:nvSpPr>
        <dsp:cNvPr id="0" name=""/>
        <dsp:cNvSpPr/>
      </dsp:nvSpPr>
      <dsp:spPr>
        <a:xfrm>
          <a:off x="4243387" y="1945481"/>
          <a:ext cx="2571749" cy="154305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altLang="en-US" sz="1600" kern="1200" dirty="0"/>
            <a:t>Продвижение инноваций, преподавания и исследований  </a:t>
          </a:r>
          <a:endParaRPr lang="en-GB" sz="1600" kern="1200" dirty="0"/>
        </a:p>
      </dsp:txBody>
      <dsp:txXfrm>
        <a:off x="4243387" y="1945481"/>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D049C-1257-4F30-8E5E-5ABBE6AE43EB}">
      <dsp:nvSpPr>
        <dsp:cNvPr id="0" name=""/>
        <dsp:cNvSpPr/>
      </dsp:nvSpPr>
      <dsp:spPr>
        <a:xfrm>
          <a:off x="-4470407" y="-685567"/>
          <a:ext cx="5325598" cy="5325598"/>
        </a:xfrm>
        <a:prstGeom prst="blockArc">
          <a:avLst>
            <a:gd name="adj1" fmla="val 18900000"/>
            <a:gd name="adj2" fmla="val 2700000"/>
            <a:gd name="adj3" fmla="val 40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C9EC9-0036-43CD-9743-4AAE9AF667C0}">
      <dsp:nvSpPr>
        <dsp:cNvPr id="0" name=""/>
        <dsp:cNvSpPr/>
      </dsp:nvSpPr>
      <dsp:spPr>
        <a:xfrm>
          <a:off x="549994" y="236366"/>
          <a:ext cx="8118273" cy="110905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771" tIns="60960" rIns="60960" bIns="60960" numCol="1" spcCol="1270" anchor="ctr" anchorCtr="0">
          <a:noAutofit/>
        </a:bodyPr>
        <a:lstStyle/>
        <a:p>
          <a:pPr marL="0" lvl="0" indent="0" algn="l" defTabSz="1066800">
            <a:lnSpc>
              <a:spcPct val="90000"/>
            </a:lnSpc>
            <a:spcBef>
              <a:spcPct val="0"/>
            </a:spcBef>
            <a:spcAft>
              <a:spcPct val="35000"/>
            </a:spcAft>
            <a:buNone/>
          </a:pPr>
          <a:r>
            <a:rPr lang="ru-RU" altLang="en-US" sz="2400" kern="1200" dirty="0"/>
            <a:t>Расширение спектра предметов, связанных с ЕС, менее используемых дисциплин, во всех учебных программах</a:t>
          </a:r>
          <a:endParaRPr lang="en-GB" sz="2400" kern="1200" dirty="0"/>
        </a:p>
      </dsp:txBody>
      <dsp:txXfrm>
        <a:off x="549994" y="236366"/>
        <a:ext cx="8118273" cy="1109052"/>
      </dsp:txXfrm>
    </dsp:sp>
    <dsp:sp modelId="{984A9D13-409F-44E5-BD6E-89192BBE0441}">
      <dsp:nvSpPr>
        <dsp:cNvPr id="0" name=""/>
        <dsp:cNvSpPr/>
      </dsp:nvSpPr>
      <dsp:spPr>
        <a:xfrm>
          <a:off x="55686" y="296584"/>
          <a:ext cx="988615" cy="9886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5DCE44-84F1-4536-801B-3E6ACD3250D1}">
      <dsp:nvSpPr>
        <dsp:cNvPr id="0" name=""/>
        <dsp:cNvSpPr/>
      </dsp:nvSpPr>
      <dsp:spPr>
        <a:xfrm>
          <a:off x="837483" y="1413843"/>
          <a:ext cx="7830784" cy="112677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771" tIns="60960" rIns="60960" bIns="60960" numCol="1" spcCol="1270" anchor="ctr" anchorCtr="0">
          <a:noAutofit/>
        </a:bodyPr>
        <a:lstStyle/>
        <a:p>
          <a:pPr marL="0" lvl="0" indent="0" algn="l" defTabSz="1066800">
            <a:lnSpc>
              <a:spcPct val="90000"/>
            </a:lnSpc>
            <a:spcBef>
              <a:spcPct val="0"/>
            </a:spcBef>
            <a:spcAft>
              <a:spcPct val="35000"/>
            </a:spcAft>
            <a:buNone/>
          </a:pPr>
          <a:r>
            <a:rPr lang="ru-RU" altLang="en-US" sz="2400" kern="1200" dirty="0"/>
            <a:t>Содействие участию молодых ученых </a:t>
          </a:r>
          <a:endParaRPr lang="en-GB" sz="2400" kern="1200" dirty="0"/>
        </a:p>
      </dsp:txBody>
      <dsp:txXfrm>
        <a:off x="837483" y="1413843"/>
        <a:ext cx="7830784" cy="1126776"/>
      </dsp:txXfrm>
    </dsp:sp>
    <dsp:sp modelId="{40804BEF-3E1C-491E-8438-2F83559A07CE}">
      <dsp:nvSpPr>
        <dsp:cNvPr id="0" name=""/>
        <dsp:cNvSpPr/>
      </dsp:nvSpPr>
      <dsp:spPr>
        <a:xfrm>
          <a:off x="343176" y="1482923"/>
          <a:ext cx="988615" cy="9886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9AA8DF-AB3B-4F67-9607-07A30DF97B3A}">
      <dsp:nvSpPr>
        <dsp:cNvPr id="0" name=""/>
        <dsp:cNvSpPr/>
      </dsp:nvSpPr>
      <dsp:spPr>
        <a:xfrm>
          <a:off x="549994" y="2634392"/>
          <a:ext cx="8118273" cy="1058356"/>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771" tIns="60960" rIns="60960" bIns="60960" numCol="1" spcCol="1270" anchor="ctr" anchorCtr="0">
          <a:noAutofit/>
        </a:bodyPr>
        <a:lstStyle/>
        <a:p>
          <a:pPr marL="0" lvl="0" indent="0" algn="l" defTabSz="1066800">
            <a:lnSpc>
              <a:spcPct val="90000"/>
            </a:lnSpc>
            <a:spcBef>
              <a:spcPct val="0"/>
            </a:spcBef>
            <a:spcAft>
              <a:spcPct val="35000"/>
            </a:spcAft>
            <a:buNone/>
          </a:pPr>
          <a:r>
            <a:rPr lang="ru-RU" altLang="en-US" sz="2400" kern="1200" dirty="0"/>
            <a:t>Вовлечение представителей гражданского общества </a:t>
          </a:r>
          <a:endParaRPr lang="en-GB" sz="2400" kern="1200" dirty="0"/>
        </a:p>
      </dsp:txBody>
      <dsp:txXfrm>
        <a:off x="549994" y="2634392"/>
        <a:ext cx="8118273" cy="1058356"/>
      </dsp:txXfrm>
    </dsp:sp>
    <dsp:sp modelId="{D6280581-029D-4399-B0E6-EBE00B444698}">
      <dsp:nvSpPr>
        <dsp:cNvPr id="0" name=""/>
        <dsp:cNvSpPr/>
      </dsp:nvSpPr>
      <dsp:spPr>
        <a:xfrm>
          <a:off x="55686" y="2669262"/>
          <a:ext cx="988615" cy="9886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39B2-F96E-455C-83B6-CC30FED5824C}">
      <dsp:nvSpPr>
        <dsp:cNvPr id="0" name=""/>
        <dsp:cNvSpPr/>
      </dsp:nvSpPr>
      <dsp:spPr>
        <a:xfrm>
          <a:off x="1236477" y="2496"/>
          <a:ext cx="2765697" cy="1659418"/>
        </a:xfrm>
        <a:prstGeom prst="rect">
          <a:avLst/>
        </a:prstGeom>
        <a:solidFill>
          <a:srgbClr val="4F81B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ysClr val="window" lastClr="FFFFFF"/>
              </a:solidFill>
              <a:latin typeface="Verdana"/>
              <a:ea typeface="+mn-ea"/>
              <a:cs typeface="+mn-cs"/>
            </a:rPr>
            <a:t>Повышение  возможностей трудоустройства, карьерного роста</a:t>
          </a:r>
          <a:endParaRPr lang="en-GB" sz="1800" kern="1200" dirty="0">
            <a:solidFill>
              <a:sysClr val="window" lastClr="FFFFFF"/>
            </a:solidFill>
            <a:latin typeface="Verdana"/>
            <a:ea typeface="+mn-ea"/>
            <a:cs typeface="+mn-cs"/>
          </a:endParaRPr>
        </a:p>
      </dsp:txBody>
      <dsp:txXfrm>
        <a:off x="1236477" y="2496"/>
        <a:ext cx="2765697" cy="1659418"/>
      </dsp:txXfrm>
    </dsp:sp>
    <dsp:sp modelId="{5A7A19A5-6501-477B-A434-DA0D29765EF7}">
      <dsp:nvSpPr>
        <dsp:cNvPr id="0" name=""/>
        <dsp:cNvSpPr/>
      </dsp:nvSpPr>
      <dsp:spPr>
        <a:xfrm>
          <a:off x="4278744" y="2496"/>
          <a:ext cx="2765697" cy="1659418"/>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ysClr val="window" lastClr="FFFFFF"/>
              </a:solidFill>
              <a:latin typeface="Verdana"/>
              <a:ea typeface="+mn-ea"/>
              <a:cs typeface="+mn-cs"/>
            </a:rPr>
            <a:t>Расширение знаний  и участие в Европейском Союзе</a:t>
          </a:r>
          <a:endParaRPr lang="en-GB" sz="1800" kern="1200" dirty="0">
            <a:solidFill>
              <a:sysClr val="window" lastClr="FFFFFF"/>
            </a:solidFill>
            <a:latin typeface="Verdana"/>
            <a:ea typeface="+mn-ea"/>
            <a:cs typeface="+mn-cs"/>
          </a:endParaRPr>
        </a:p>
      </dsp:txBody>
      <dsp:txXfrm>
        <a:off x="4278744" y="2496"/>
        <a:ext cx="2765697" cy="1659418"/>
      </dsp:txXfrm>
    </dsp:sp>
    <dsp:sp modelId="{1114892D-FF5B-4D85-9562-A3E47B49AACC}">
      <dsp:nvSpPr>
        <dsp:cNvPr id="0" name=""/>
        <dsp:cNvSpPr/>
      </dsp:nvSpPr>
      <dsp:spPr>
        <a:xfrm>
          <a:off x="2757611" y="1938484"/>
          <a:ext cx="2765697" cy="1659418"/>
        </a:xfrm>
        <a:prstGeom prst="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ysClr val="window" lastClr="FFFFFF"/>
              </a:solidFill>
              <a:latin typeface="Verdana"/>
              <a:ea typeface="+mn-ea"/>
              <a:cs typeface="+mn-cs"/>
            </a:rPr>
            <a:t>Расширение возможностей для научных сотрудников, поддержка молодых исследователей</a:t>
          </a:r>
          <a:endParaRPr lang="en-GB" sz="1800" kern="1200" dirty="0">
            <a:solidFill>
              <a:sysClr val="window" lastClr="FFFFFF"/>
            </a:solidFill>
            <a:latin typeface="Verdana"/>
            <a:ea typeface="+mn-ea"/>
            <a:cs typeface="+mn-cs"/>
          </a:endParaRPr>
        </a:p>
      </dsp:txBody>
      <dsp:txXfrm>
        <a:off x="2757611" y="1938484"/>
        <a:ext cx="2765697" cy="1659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39B2-F96E-455C-83B6-CC30FED5824C}">
      <dsp:nvSpPr>
        <dsp:cNvPr id="0" name=""/>
        <dsp:cNvSpPr/>
      </dsp:nvSpPr>
      <dsp:spPr>
        <a:xfrm>
          <a:off x="1236477" y="2496"/>
          <a:ext cx="2765697" cy="1659418"/>
        </a:xfrm>
        <a:prstGeom prst="rect">
          <a:avLst/>
        </a:prstGeom>
        <a:solidFill>
          <a:srgbClr val="4F81B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ysClr val="window" lastClr="FFFFFF"/>
              </a:solidFill>
              <a:latin typeface="Verdana"/>
              <a:ea typeface="+mn-ea"/>
              <a:cs typeface="+mn-cs"/>
            </a:rPr>
            <a:t>Расширение возможностей по преподаванию и исследованиям</a:t>
          </a:r>
          <a:endParaRPr lang="en-GB" sz="2200" kern="1200" dirty="0">
            <a:solidFill>
              <a:sysClr val="window" lastClr="FFFFFF"/>
            </a:solidFill>
            <a:latin typeface="Verdana"/>
            <a:ea typeface="+mn-ea"/>
            <a:cs typeface="+mn-cs"/>
          </a:endParaRPr>
        </a:p>
      </dsp:txBody>
      <dsp:txXfrm>
        <a:off x="1236477" y="2496"/>
        <a:ext cx="2765697" cy="1659418"/>
      </dsp:txXfrm>
    </dsp:sp>
    <dsp:sp modelId="{5A7A19A5-6501-477B-A434-DA0D29765EF7}">
      <dsp:nvSpPr>
        <dsp:cNvPr id="0" name=""/>
        <dsp:cNvSpPr/>
      </dsp:nvSpPr>
      <dsp:spPr>
        <a:xfrm>
          <a:off x="4278744" y="2496"/>
          <a:ext cx="2765697" cy="1659418"/>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ysClr val="window" lastClr="FFFFFF"/>
              </a:solidFill>
              <a:latin typeface="Verdana"/>
              <a:ea typeface="+mn-ea"/>
              <a:cs typeface="+mn-cs"/>
            </a:rPr>
            <a:t>продвижение молодых исследователей, профессоров</a:t>
          </a:r>
          <a:endParaRPr lang="en-GB" sz="2200" kern="1200" dirty="0">
            <a:solidFill>
              <a:sysClr val="window" lastClr="FFFFFF"/>
            </a:solidFill>
            <a:latin typeface="Verdana"/>
            <a:ea typeface="+mn-ea"/>
            <a:cs typeface="+mn-cs"/>
          </a:endParaRPr>
        </a:p>
      </dsp:txBody>
      <dsp:txXfrm>
        <a:off x="4278744" y="2496"/>
        <a:ext cx="2765697" cy="1659418"/>
      </dsp:txXfrm>
    </dsp:sp>
    <dsp:sp modelId="{1114892D-FF5B-4D85-9562-A3E47B49AACC}">
      <dsp:nvSpPr>
        <dsp:cNvPr id="0" name=""/>
        <dsp:cNvSpPr/>
      </dsp:nvSpPr>
      <dsp:spPr>
        <a:xfrm>
          <a:off x="2757611" y="1938484"/>
          <a:ext cx="2765697" cy="1659418"/>
        </a:xfrm>
        <a:prstGeom prst="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ysClr val="window" lastClr="FFFFFF"/>
              </a:solidFill>
              <a:latin typeface="Verdana"/>
              <a:ea typeface="+mn-ea"/>
              <a:cs typeface="+mn-cs"/>
            </a:rPr>
            <a:t>диверсификация исследований ЕС во всем мире</a:t>
          </a:r>
          <a:endParaRPr lang="en-GB" sz="2200" kern="1200" dirty="0">
            <a:solidFill>
              <a:sysClr val="window" lastClr="FFFFFF"/>
            </a:solidFill>
            <a:latin typeface="Verdana"/>
            <a:ea typeface="+mn-ea"/>
            <a:cs typeface="+mn-cs"/>
          </a:endParaRPr>
        </a:p>
      </dsp:txBody>
      <dsp:txXfrm>
        <a:off x="2757611" y="1938484"/>
        <a:ext cx="2765697" cy="1659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56F3D-48D3-4204-9C84-7384F87FEFF0}">
      <dsp:nvSpPr>
        <dsp:cNvPr id="0" name=""/>
        <dsp:cNvSpPr/>
      </dsp:nvSpPr>
      <dsp:spPr>
        <a:xfrm>
          <a:off x="-4840902" y="-741892"/>
          <a:ext cx="5765719" cy="5765719"/>
        </a:xfrm>
        <a:prstGeom prst="blockArc">
          <a:avLst>
            <a:gd name="adj1" fmla="val 18900000"/>
            <a:gd name="adj2" fmla="val 2700000"/>
            <a:gd name="adj3" fmla="val 3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BDCF4-4EBA-46A1-82D2-F4BC3C34ECD5}">
      <dsp:nvSpPr>
        <dsp:cNvPr id="0" name=""/>
        <dsp:cNvSpPr/>
      </dsp:nvSpPr>
      <dsp:spPr>
        <a:xfrm>
          <a:off x="566611" y="417582"/>
          <a:ext cx="7576176" cy="85638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757" tIns="66040" rIns="66040" bIns="66040" numCol="1" spcCol="1270" anchor="ctr" anchorCtr="0">
          <a:noAutofit/>
        </a:bodyPr>
        <a:lstStyle/>
        <a:p>
          <a:pPr marL="0" lvl="0" indent="0" algn="l" defTabSz="1155700">
            <a:lnSpc>
              <a:spcPct val="90000"/>
            </a:lnSpc>
            <a:spcBef>
              <a:spcPct val="0"/>
            </a:spcBef>
            <a:spcAft>
              <a:spcPct val="35000"/>
            </a:spcAft>
            <a:buNone/>
          </a:pPr>
          <a:r>
            <a:rPr lang="ru-RU" altLang="en-US" sz="2600" kern="1200" dirty="0">
              <a:cs typeface="Arial" pitchFamily="34" charset="0"/>
              <a:sym typeface="Webdings" pitchFamily="18" charset="2"/>
            </a:rPr>
            <a:t>Социология</a:t>
          </a:r>
          <a:r>
            <a:rPr lang="en-GB" altLang="en-US" sz="2600" kern="1200" dirty="0">
              <a:cs typeface="Arial" pitchFamily="34" charset="0"/>
              <a:sym typeface="Webdings" pitchFamily="18" charset="2"/>
            </a:rPr>
            <a:t>, </a:t>
          </a:r>
          <a:r>
            <a:rPr lang="ru-RU" altLang="en-US" sz="2600" kern="1200" dirty="0">
              <a:cs typeface="Arial" pitchFamily="34" charset="0"/>
              <a:sym typeface="Webdings" pitchFamily="18" charset="2"/>
            </a:rPr>
            <a:t>философия</a:t>
          </a:r>
          <a:r>
            <a:rPr lang="en-GB" altLang="en-US" sz="2600" kern="1200" dirty="0">
              <a:cs typeface="Arial" pitchFamily="34" charset="0"/>
              <a:sym typeface="Webdings" pitchFamily="18" charset="2"/>
            </a:rPr>
            <a:t>, </a:t>
          </a:r>
          <a:r>
            <a:rPr lang="ru-RU" altLang="en-US" sz="2600" kern="1200" dirty="0">
              <a:cs typeface="Arial" pitchFamily="34" charset="0"/>
              <a:sym typeface="Webdings" pitchFamily="18" charset="2"/>
            </a:rPr>
            <a:t>религия</a:t>
          </a:r>
          <a:r>
            <a:rPr lang="en-GB" altLang="en-US" sz="2600" kern="1200" dirty="0">
              <a:cs typeface="Arial" pitchFamily="34" charset="0"/>
              <a:sym typeface="Webdings" pitchFamily="18" charset="2"/>
            </a:rPr>
            <a:t>, </a:t>
          </a:r>
          <a:endParaRPr lang="en-GB" sz="2600" kern="1200" dirty="0"/>
        </a:p>
      </dsp:txBody>
      <dsp:txXfrm>
        <a:off x="566611" y="417582"/>
        <a:ext cx="7576176" cy="856386"/>
      </dsp:txXfrm>
    </dsp:sp>
    <dsp:sp modelId="{A039957E-B9B3-4F82-91CD-94967B2FC197}">
      <dsp:nvSpPr>
        <dsp:cNvPr id="0" name=""/>
        <dsp:cNvSpPr/>
      </dsp:nvSpPr>
      <dsp:spPr>
        <a:xfrm>
          <a:off x="59552" y="321145"/>
          <a:ext cx="1070483" cy="10704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534E5-8D21-468B-A232-B6052E518B6C}">
      <dsp:nvSpPr>
        <dsp:cNvPr id="0" name=""/>
        <dsp:cNvSpPr/>
      </dsp:nvSpPr>
      <dsp:spPr>
        <a:xfrm>
          <a:off x="906091" y="1712773"/>
          <a:ext cx="7264880" cy="856386"/>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757" tIns="66040" rIns="66040" bIns="66040" numCol="1" spcCol="1270" anchor="ctr" anchorCtr="0">
          <a:noAutofit/>
        </a:bodyPr>
        <a:lstStyle/>
        <a:p>
          <a:pPr marL="0" lvl="0" indent="0" algn="l" defTabSz="1155700">
            <a:lnSpc>
              <a:spcPct val="90000"/>
            </a:lnSpc>
            <a:spcBef>
              <a:spcPct val="0"/>
            </a:spcBef>
            <a:spcAft>
              <a:spcPct val="35000"/>
            </a:spcAft>
            <a:buNone/>
          </a:pPr>
          <a:r>
            <a:rPr lang="ru-RU" altLang="en-US" sz="2600" kern="1200" dirty="0">
              <a:cs typeface="Arial" pitchFamily="34" charset="0"/>
              <a:sym typeface="Webdings" pitchFamily="18" charset="2"/>
            </a:rPr>
            <a:t>география</a:t>
          </a:r>
          <a:r>
            <a:rPr lang="en-GB" altLang="en-US" sz="2600" kern="1200" dirty="0">
              <a:cs typeface="Arial" pitchFamily="34" charset="0"/>
              <a:sym typeface="Webdings" pitchFamily="18" charset="2"/>
            </a:rPr>
            <a:t>, </a:t>
          </a:r>
          <a:r>
            <a:rPr lang="ru-RU" altLang="en-US" sz="2600" kern="1200" dirty="0">
              <a:cs typeface="Arial" pitchFamily="34" charset="0"/>
              <a:sym typeface="Webdings" pitchFamily="18" charset="2"/>
            </a:rPr>
            <a:t>литература</a:t>
          </a:r>
          <a:r>
            <a:rPr lang="en-GB" altLang="en-US" sz="2600" kern="1200" dirty="0">
              <a:cs typeface="Arial" pitchFamily="34" charset="0"/>
              <a:sym typeface="Webdings" pitchFamily="18" charset="2"/>
            </a:rPr>
            <a:t>, </a:t>
          </a:r>
          <a:r>
            <a:rPr lang="ru-RU" altLang="en-US" sz="2600" kern="1200" dirty="0">
              <a:cs typeface="Arial" pitchFamily="34" charset="0"/>
              <a:sym typeface="Webdings" pitchFamily="18" charset="2"/>
            </a:rPr>
            <a:t>искусство</a:t>
          </a:r>
          <a:r>
            <a:rPr lang="en-GB" altLang="en-US" sz="2600" kern="1200" dirty="0">
              <a:cs typeface="Arial" pitchFamily="34" charset="0"/>
              <a:sym typeface="Webdings" pitchFamily="18" charset="2"/>
            </a:rPr>
            <a:t>, </a:t>
          </a:r>
          <a:endParaRPr lang="en-GB" sz="2600" kern="1200" dirty="0"/>
        </a:p>
      </dsp:txBody>
      <dsp:txXfrm>
        <a:off x="906091" y="1712773"/>
        <a:ext cx="7264880" cy="856386"/>
      </dsp:txXfrm>
    </dsp:sp>
    <dsp:sp modelId="{A15A6A5A-A46D-4156-B49F-E21AB9D6CF8B}">
      <dsp:nvSpPr>
        <dsp:cNvPr id="0" name=""/>
        <dsp:cNvSpPr/>
      </dsp:nvSpPr>
      <dsp:spPr>
        <a:xfrm>
          <a:off x="370849" y="1605725"/>
          <a:ext cx="1070483" cy="10704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EA6A6-E13F-4A67-9FA9-FF972846AB8D}">
      <dsp:nvSpPr>
        <dsp:cNvPr id="0" name=""/>
        <dsp:cNvSpPr/>
      </dsp:nvSpPr>
      <dsp:spPr>
        <a:xfrm>
          <a:off x="594794" y="2997353"/>
          <a:ext cx="7576176" cy="85638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757" tIns="66040" rIns="66040" bIns="66040" numCol="1" spcCol="1270" anchor="ctr" anchorCtr="0">
          <a:noAutofit/>
        </a:bodyPr>
        <a:lstStyle/>
        <a:p>
          <a:pPr marL="0" lvl="0" indent="0" algn="l" defTabSz="1155700">
            <a:lnSpc>
              <a:spcPct val="90000"/>
            </a:lnSpc>
            <a:spcBef>
              <a:spcPct val="0"/>
            </a:spcBef>
            <a:spcAft>
              <a:spcPct val="35000"/>
            </a:spcAft>
            <a:buNone/>
          </a:pPr>
          <a:r>
            <a:rPr lang="ru-RU" altLang="en-US" sz="2600" kern="1200" dirty="0">
              <a:cs typeface="Arial" pitchFamily="34" charset="0"/>
              <a:sym typeface="Webdings" pitchFamily="18" charset="2"/>
            </a:rPr>
            <a:t>Естественные науки</a:t>
          </a:r>
          <a:r>
            <a:rPr lang="en-GB" altLang="en-US" sz="2600" kern="1200" dirty="0">
              <a:cs typeface="Arial" pitchFamily="34" charset="0"/>
              <a:sym typeface="Webdings" pitchFamily="18" charset="2"/>
            </a:rPr>
            <a:t>, </a:t>
          </a:r>
          <a:r>
            <a:rPr lang="ru-RU" altLang="en-US" sz="2600" kern="1200" dirty="0">
              <a:cs typeface="Arial" pitchFamily="34" charset="0"/>
              <a:sym typeface="Webdings" pitchFamily="18" charset="2"/>
            </a:rPr>
            <a:t>экология, глобальные исследования  </a:t>
          </a:r>
          <a:endParaRPr lang="en-GB" sz="2600" kern="1200" dirty="0"/>
        </a:p>
      </dsp:txBody>
      <dsp:txXfrm>
        <a:off x="594794" y="2997353"/>
        <a:ext cx="7576176" cy="856386"/>
      </dsp:txXfrm>
    </dsp:sp>
    <dsp:sp modelId="{387024A8-9DAD-4FD5-B453-F7D939DCF0C1}">
      <dsp:nvSpPr>
        <dsp:cNvPr id="0" name=""/>
        <dsp:cNvSpPr/>
      </dsp:nvSpPr>
      <dsp:spPr>
        <a:xfrm>
          <a:off x="59552" y="2890305"/>
          <a:ext cx="1070483" cy="10704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F3596-186B-4259-8C6F-83D85542A6FB}">
      <dsp:nvSpPr>
        <dsp:cNvPr id="0" name=""/>
        <dsp:cNvSpPr/>
      </dsp:nvSpPr>
      <dsp:spPr>
        <a:xfrm rot="16200000">
          <a:off x="-783869" y="793733"/>
          <a:ext cx="3633788" cy="2046321"/>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ru-RU" altLang="en-US" sz="2000" kern="1200" noProof="0" dirty="0"/>
            <a:t>Актуальность </a:t>
          </a:r>
        </a:p>
        <a:p>
          <a:pPr marL="0" lvl="0" indent="0" algn="ctr" defTabSz="889000">
            <a:lnSpc>
              <a:spcPct val="90000"/>
            </a:lnSpc>
            <a:spcBef>
              <a:spcPct val="0"/>
            </a:spcBef>
            <a:spcAft>
              <a:spcPct val="35000"/>
            </a:spcAft>
            <a:buNone/>
          </a:pPr>
          <a:r>
            <a:rPr lang="ru-RU" altLang="en-US" sz="2400" kern="1200" noProof="0" dirty="0"/>
            <a:t>проекта</a:t>
          </a:r>
          <a:endParaRPr lang="en-GB" sz="2400" kern="1200" noProof="0" dirty="0"/>
        </a:p>
      </dsp:txBody>
      <dsp:txXfrm rot="5400000">
        <a:off x="9864" y="726758"/>
        <a:ext cx="2046321" cy="2180272"/>
      </dsp:txXfrm>
    </dsp:sp>
    <dsp:sp modelId="{372B621D-876E-474B-B5AF-F15A23DFE6FF}">
      <dsp:nvSpPr>
        <dsp:cNvPr id="0" name=""/>
        <dsp:cNvSpPr/>
      </dsp:nvSpPr>
      <dsp:spPr>
        <a:xfrm rot="16200000">
          <a:off x="1403688" y="798654"/>
          <a:ext cx="3633788" cy="2036478"/>
        </a:xfrm>
        <a:prstGeom prst="flowChartManualOperati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ru-RU" sz="2000" kern="1200" dirty="0"/>
            <a:t>Качество дизайна и реализации проекта</a:t>
          </a:r>
          <a:endParaRPr lang="en-GB" sz="2000" kern="1200" noProof="0" dirty="0"/>
        </a:p>
      </dsp:txBody>
      <dsp:txXfrm rot="5400000">
        <a:off x="2202343" y="726757"/>
        <a:ext cx="2036478" cy="2180272"/>
      </dsp:txXfrm>
    </dsp:sp>
    <dsp:sp modelId="{E9F06FF1-F752-4267-B37B-A720D3B56ED7}">
      <dsp:nvSpPr>
        <dsp:cNvPr id="0" name=""/>
        <dsp:cNvSpPr/>
      </dsp:nvSpPr>
      <dsp:spPr>
        <a:xfrm rot="16200000">
          <a:off x="3598562" y="793733"/>
          <a:ext cx="3633788" cy="2046321"/>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ru-RU" sz="2400" kern="1200" noProof="0" dirty="0"/>
            <a:t>Качество проектной команды</a:t>
          </a:r>
          <a:endParaRPr lang="en-GB" sz="2400" kern="1200" noProof="0" dirty="0"/>
        </a:p>
      </dsp:txBody>
      <dsp:txXfrm rot="5400000">
        <a:off x="4392295" y="726758"/>
        <a:ext cx="2046321" cy="2180272"/>
      </dsp:txXfrm>
    </dsp:sp>
    <dsp:sp modelId="{A352A71D-CCA8-4A59-B016-40C0A6DF25DC}">
      <dsp:nvSpPr>
        <dsp:cNvPr id="0" name=""/>
        <dsp:cNvSpPr/>
      </dsp:nvSpPr>
      <dsp:spPr>
        <a:xfrm rot="16200000">
          <a:off x="5798357" y="793733"/>
          <a:ext cx="3633788" cy="2046321"/>
        </a:xfrm>
        <a:prstGeom prst="flowChartManualOperati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ru-RU" sz="2000" kern="1200" dirty="0"/>
            <a:t>Воздействие и </a:t>
          </a:r>
          <a:r>
            <a:rPr lang="ru-RU" sz="2000" kern="1200" dirty="0" err="1"/>
            <a:t>распростра</a:t>
          </a:r>
          <a:endParaRPr lang="ru-RU" sz="2000" kern="1200" dirty="0"/>
        </a:p>
        <a:p>
          <a:pPr marL="0" lvl="0" indent="0" algn="ctr" defTabSz="889000">
            <a:lnSpc>
              <a:spcPct val="90000"/>
            </a:lnSpc>
            <a:spcBef>
              <a:spcPct val="0"/>
            </a:spcBef>
            <a:spcAft>
              <a:spcPct val="35000"/>
            </a:spcAft>
            <a:buNone/>
          </a:pPr>
          <a:r>
            <a:rPr lang="ru-RU" sz="2000" kern="1200" dirty="0" err="1"/>
            <a:t>нение</a:t>
          </a:r>
          <a:endParaRPr lang="en-GB" sz="2000" kern="1200" noProof="0" dirty="0"/>
        </a:p>
      </dsp:txBody>
      <dsp:txXfrm rot="5400000">
        <a:off x="6592090" y="726758"/>
        <a:ext cx="2046321" cy="21802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00" cy="498345"/>
          </a:xfrm>
          <a:prstGeom prst="rect">
            <a:avLst/>
          </a:prstGeom>
        </p:spPr>
        <p:txBody>
          <a:bodyPr vert="horz" wrap="square" lIns="92886" tIns="46441" rIns="92886" bIns="46441"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849300" y="0"/>
            <a:ext cx="2943582" cy="498345"/>
          </a:xfrm>
          <a:prstGeom prst="rect">
            <a:avLst/>
          </a:prstGeom>
        </p:spPr>
        <p:txBody>
          <a:bodyPr vert="horz" wrap="square" lIns="92886" tIns="46441" rIns="92886" bIns="46441" numCol="1" anchor="t" anchorCtr="0" compatLnSpc="1">
            <a:prstTxWarp prst="textNoShape">
              <a:avLst/>
            </a:prstTxWarp>
          </a:bodyPr>
          <a:lstStyle>
            <a:lvl1pPr algn="r" eaLnBrk="1" hangingPunct="1">
              <a:defRPr sz="1200">
                <a:latin typeface="Arial" charset="0"/>
              </a:defRPr>
            </a:lvl1pPr>
          </a:lstStyle>
          <a:p>
            <a:pPr>
              <a:defRPr/>
            </a:pPr>
            <a:fld id="{F20EC14F-1B86-4374-B1AA-D9C7C273BC2B}" type="datetimeFigureOut">
              <a:rPr lang="en-GB"/>
              <a:pPr>
                <a:defRPr/>
              </a:pPr>
              <a:t>14/11/2018</a:t>
            </a:fld>
            <a:endParaRPr lang="en-GB"/>
          </a:p>
        </p:txBody>
      </p:sp>
      <p:sp>
        <p:nvSpPr>
          <p:cNvPr id="4" name="Footer Placeholder 3"/>
          <p:cNvSpPr>
            <a:spLocks noGrp="1"/>
          </p:cNvSpPr>
          <p:nvPr>
            <p:ph type="ftr" sz="quarter" idx="2"/>
          </p:nvPr>
        </p:nvSpPr>
        <p:spPr>
          <a:xfrm>
            <a:off x="0" y="9431443"/>
            <a:ext cx="2945200" cy="498345"/>
          </a:xfrm>
          <a:prstGeom prst="rect">
            <a:avLst/>
          </a:prstGeom>
        </p:spPr>
        <p:txBody>
          <a:bodyPr vert="horz" wrap="square" lIns="92886" tIns="46441" rIns="92886" bIns="46441"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49300" y="9431443"/>
            <a:ext cx="2943582" cy="498345"/>
          </a:xfrm>
          <a:prstGeom prst="rect">
            <a:avLst/>
          </a:prstGeom>
        </p:spPr>
        <p:txBody>
          <a:bodyPr vert="horz" wrap="square" lIns="92886" tIns="46441" rIns="92886" bIns="46441" numCol="1" anchor="b" anchorCtr="0" compatLnSpc="1">
            <a:prstTxWarp prst="textNoShape">
              <a:avLst/>
            </a:prstTxWarp>
          </a:bodyPr>
          <a:lstStyle>
            <a:lvl1pPr algn="r" eaLnBrk="1" hangingPunct="1">
              <a:defRPr sz="1200"/>
            </a:lvl1pPr>
          </a:lstStyle>
          <a:p>
            <a:pPr>
              <a:defRPr/>
            </a:pPr>
            <a:fld id="{694461AC-65A0-41D6-B669-F47E4EB0A508}" type="slidenum">
              <a:rPr lang="en-GB" altLang="ru-RU"/>
              <a:pPr>
                <a:defRPr/>
              </a:pPr>
              <a:t>‹#›</a:t>
            </a:fld>
            <a:endParaRPr lang="en-GB" altLang="ru-RU"/>
          </a:p>
        </p:txBody>
      </p:sp>
    </p:spTree>
    <p:extLst>
      <p:ext uri="{BB962C8B-B14F-4D97-AF65-F5344CB8AC3E}">
        <p14:creationId xmlns:p14="http://schemas.microsoft.com/office/powerpoint/2010/main" val="228262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5200" cy="498345"/>
          </a:xfrm>
          <a:prstGeom prst="rect">
            <a:avLst/>
          </a:prstGeom>
          <a:noFill/>
          <a:ln>
            <a:noFill/>
          </a:ln>
          <a:effectLst/>
          <a:extLst/>
        </p:spPr>
        <p:txBody>
          <a:bodyPr vert="horz" wrap="square" lIns="97071" tIns="48535" rIns="97071" bIns="48535"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49155" name="Rectangle 3"/>
          <p:cNvSpPr>
            <a:spLocks noGrp="1" noChangeArrowheads="1"/>
          </p:cNvSpPr>
          <p:nvPr>
            <p:ph type="dt" idx="1"/>
          </p:nvPr>
        </p:nvSpPr>
        <p:spPr bwMode="auto">
          <a:xfrm>
            <a:off x="3849300" y="0"/>
            <a:ext cx="2943582" cy="498345"/>
          </a:xfrm>
          <a:prstGeom prst="rect">
            <a:avLst/>
          </a:prstGeom>
          <a:noFill/>
          <a:ln>
            <a:noFill/>
          </a:ln>
          <a:effectLst/>
          <a:extLst/>
        </p:spPr>
        <p:txBody>
          <a:bodyPr vert="horz" wrap="square" lIns="97071" tIns="48535" rIns="97071" bIns="48535" numCol="1" anchor="t" anchorCtr="0" compatLnSpc="1">
            <a:prstTxWarp prst="textNoShape">
              <a:avLst/>
            </a:prstTxWarp>
          </a:bodyPr>
          <a:lstStyle>
            <a:lvl1pPr algn="r" eaLnBrk="1" hangingPunct="1">
              <a:defRPr sz="1300">
                <a:latin typeface="Arial" charset="0"/>
              </a:defRPr>
            </a:lvl1pPr>
          </a:lstStyle>
          <a:p>
            <a:pPr>
              <a:defRPr/>
            </a:pPr>
            <a:fld id="{1EC6BBCF-094D-4420-B740-BC85B0EBE2E8}" type="datetimeFigureOut">
              <a:rPr lang="en-GB"/>
              <a:pPr>
                <a:defRPr/>
              </a:pPr>
              <a:t>14/11/2018</a:t>
            </a:fld>
            <a:endParaRPr lang="en-GB"/>
          </a:p>
        </p:txBody>
      </p:sp>
      <p:sp>
        <p:nvSpPr>
          <p:cNvPr id="31748" name="Rectangle 4"/>
          <p:cNvSpPr>
            <a:spLocks noGrp="1" noRot="1" noChangeAspect="1" noChangeArrowheads="1" noTextEdit="1"/>
          </p:cNvSpPr>
          <p:nvPr>
            <p:ph type="sldImg" idx="2"/>
          </p:nvPr>
        </p:nvSpPr>
        <p:spPr bwMode="auto">
          <a:xfrm>
            <a:off x="912813" y="744538"/>
            <a:ext cx="4968875"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79288" y="4715722"/>
            <a:ext cx="5435924" cy="4470581"/>
          </a:xfrm>
          <a:prstGeom prst="rect">
            <a:avLst/>
          </a:prstGeom>
          <a:noFill/>
          <a:ln>
            <a:noFill/>
          </a:ln>
          <a:effectLst/>
          <a:extLst/>
        </p:spPr>
        <p:txBody>
          <a:bodyPr vert="horz" wrap="square" lIns="97071" tIns="48535" rIns="97071" bIns="4853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8" name="Rectangle 6"/>
          <p:cNvSpPr>
            <a:spLocks noGrp="1" noChangeArrowheads="1"/>
          </p:cNvSpPr>
          <p:nvPr>
            <p:ph type="ftr" sz="quarter" idx="4"/>
          </p:nvPr>
        </p:nvSpPr>
        <p:spPr bwMode="auto">
          <a:xfrm>
            <a:off x="0" y="9431443"/>
            <a:ext cx="2945200" cy="498345"/>
          </a:xfrm>
          <a:prstGeom prst="rect">
            <a:avLst/>
          </a:prstGeom>
          <a:noFill/>
          <a:ln>
            <a:noFill/>
          </a:ln>
          <a:effectLst/>
          <a:extLst/>
        </p:spPr>
        <p:txBody>
          <a:bodyPr vert="horz" wrap="square" lIns="97071" tIns="48535" rIns="97071" bIns="48535"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49159" name="Rectangle 7"/>
          <p:cNvSpPr>
            <a:spLocks noGrp="1" noChangeArrowheads="1"/>
          </p:cNvSpPr>
          <p:nvPr>
            <p:ph type="sldNum" sz="quarter" idx="5"/>
          </p:nvPr>
        </p:nvSpPr>
        <p:spPr bwMode="auto">
          <a:xfrm>
            <a:off x="3849300" y="9431443"/>
            <a:ext cx="2943582" cy="498345"/>
          </a:xfrm>
          <a:prstGeom prst="rect">
            <a:avLst/>
          </a:prstGeom>
          <a:noFill/>
          <a:ln>
            <a:noFill/>
          </a:ln>
          <a:effectLst/>
          <a:extLst/>
        </p:spPr>
        <p:txBody>
          <a:bodyPr vert="horz" wrap="square" lIns="97071" tIns="48535" rIns="97071" bIns="48535" numCol="1" anchor="b" anchorCtr="0" compatLnSpc="1">
            <a:prstTxWarp prst="textNoShape">
              <a:avLst/>
            </a:prstTxWarp>
          </a:bodyPr>
          <a:lstStyle>
            <a:lvl1pPr algn="r" eaLnBrk="1" hangingPunct="1">
              <a:defRPr sz="1300"/>
            </a:lvl1pPr>
          </a:lstStyle>
          <a:p>
            <a:pPr>
              <a:defRPr/>
            </a:pPr>
            <a:fld id="{BA90E8E7-640B-4E3C-9C93-9454D7F436E3}" type="slidenum">
              <a:rPr lang="en-GB" altLang="ru-RU"/>
              <a:pPr>
                <a:defRPr/>
              </a:pPr>
              <a:t>‹#›</a:t>
            </a:fld>
            <a:endParaRPr lang="en-GB" altLang="ru-RU"/>
          </a:p>
        </p:txBody>
      </p:sp>
    </p:spTree>
    <p:extLst>
      <p:ext uri="{BB962C8B-B14F-4D97-AF65-F5344CB8AC3E}">
        <p14:creationId xmlns:p14="http://schemas.microsoft.com/office/powerpoint/2010/main" val="2468557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acea.ec.europa.eu/erasmus-plus/events/jean-monnet-network-activities-%E2%80%93-cluster_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acea.ec.europa.eu/erasmus-plus/funding_e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5765">
              <a:spcBef>
                <a:spcPct val="30000"/>
              </a:spcBef>
              <a:defRPr sz="1200">
                <a:solidFill>
                  <a:schemeClr val="tx1"/>
                </a:solidFill>
                <a:latin typeface="Calibri" panose="020F0502020204030204" pitchFamily="34" charset="0"/>
              </a:defRPr>
            </a:lvl2pPr>
            <a:lvl3pPr marL="1152744" indent="-229257">
              <a:spcBef>
                <a:spcPct val="30000"/>
              </a:spcBef>
              <a:defRPr sz="1200">
                <a:solidFill>
                  <a:schemeClr val="tx1"/>
                </a:solidFill>
                <a:latin typeface="Calibri" panose="020F0502020204030204" pitchFamily="34" charset="0"/>
              </a:defRPr>
            </a:lvl3pPr>
            <a:lvl4pPr marL="1614488" indent="-229257">
              <a:spcBef>
                <a:spcPct val="30000"/>
              </a:spcBef>
              <a:defRPr sz="1200">
                <a:solidFill>
                  <a:schemeClr val="tx1"/>
                </a:solidFill>
                <a:latin typeface="Calibri" panose="020F0502020204030204" pitchFamily="34" charset="0"/>
              </a:defRPr>
            </a:lvl4pPr>
            <a:lvl5pPr marL="2076231" indent="-229257">
              <a:spcBef>
                <a:spcPct val="30000"/>
              </a:spcBef>
              <a:defRPr sz="1200">
                <a:solidFill>
                  <a:schemeClr val="tx1"/>
                </a:solidFill>
                <a:latin typeface="Calibri" panose="020F0502020204030204" pitchFamily="34" charset="0"/>
              </a:defRPr>
            </a:lvl5pPr>
            <a:lvl6pPr marL="2541203" indent="-229257" eaLnBrk="0" fontAlgn="base" hangingPunct="0">
              <a:spcBef>
                <a:spcPct val="30000"/>
              </a:spcBef>
              <a:spcAft>
                <a:spcPct val="0"/>
              </a:spcAft>
              <a:defRPr sz="1200">
                <a:solidFill>
                  <a:schemeClr val="tx1"/>
                </a:solidFill>
                <a:latin typeface="Calibri" panose="020F0502020204030204" pitchFamily="34" charset="0"/>
              </a:defRPr>
            </a:lvl6pPr>
            <a:lvl7pPr marL="3006176" indent="-229257" eaLnBrk="0" fontAlgn="base" hangingPunct="0">
              <a:spcBef>
                <a:spcPct val="30000"/>
              </a:spcBef>
              <a:spcAft>
                <a:spcPct val="0"/>
              </a:spcAft>
              <a:defRPr sz="1200">
                <a:solidFill>
                  <a:schemeClr val="tx1"/>
                </a:solidFill>
                <a:latin typeface="Calibri" panose="020F0502020204030204" pitchFamily="34" charset="0"/>
              </a:defRPr>
            </a:lvl7pPr>
            <a:lvl8pPr marL="3471148" indent="-229257" eaLnBrk="0" fontAlgn="base" hangingPunct="0">
              <a:spcBef>
                <a:spcPct val="30000"/>
              </a:spcBef>
              <a:spcAft>
                <a:spcPct val="0"/>
              </a:spcAft>
              <a:defRPr sz="1200">
                <a:solidFill>
                  <a:schemeClr val="tx1"/>
                </a:solidFill>
                <a:latin typeface="Calibri" panose="020F0502020204030204" pitchFamily="34" charset="0"/>
              </a:defRPr>
            </a:lvl8pPr>
            <a:lvl9pPr marL="3936121"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38FB41-EE51-4D30-B4FB-850D460E21D6}" type="slidenum">
              <a:rPr lang="en-GB" altLang="en-US" sz="1300">
                <a:latin typeface="Arial" panose="020B0604020202020204" pitchFamily="34" charset="0"/>
              </a:rPr>
              <a:pPr>
                <a:spcBef>
                  <a:spcPct val="0"/>
                </a:spcBef>
              </a:pPr>
              <a:t>1</a:t>
            </a:fld>
            <a:endParaRPr lang="en-GB" altLang="en-US" sz="1300">
              <a:latin typeface="Arial" panose="020B0604020202020204" pitchFamily="34" charset="0"/>
            </a:endParaRPr>
          </a:p>
        </p:txBody>
      </p:sp>
      <p:sp>
        <p:nvSpPr>
          <p:cNvPr id="2" name="Заметки 1"/>
          <p:cNvSpPr>
            <a:spLocks noGrp="1"/>
          </p:cNvSpPr>
          <p:nvPr>
            <p:ph type="body" idx="1"/>
          </p:nvPr>
        </p:nvSpPr>
        <p:spPr/>
        <p:txBody>
          <a:bodyPr/>
          <a:lstStyle/>
          <a:p>
            <a:endParaRPr lang="ru-RU"/>
          </a:p>
        </p:txBody>
      </p:sp>
    </p:spTree>
    <p:extLst>
      <p:ext uri="{BB962C8B-B14F-4D97-AF65-F5344CB8AC3E}">
        <p14:creationId xmlns:p14="http://schemas.microsoft.com/office/powerpoint/2010/main" val="292321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b="1" u="sng" dirty="0">
                <a:sym typeface="Webdings" panose="05030102010509060703" pitchFamily="18" charset="2"/>
              </a:rPr>
              <a:t>Внимание</a:t>
            </a:r>
            <a:r>
              <a:rPr lang="en-GB" altLang="en-US" b="1" dirty="0">
                <a:sym typeface="Webdings" panose="05030102010509060703" pitchFamily="18" charset="2"/>
              </a:rPr>
              <a:t>: </a:t>
            </a:r>
            <a:r>
              <a:rPr lang="ru-RU" altLang="en-US" b="1" dirty="0">
                <a:sym typeface="Webdings" panose="05030102010509060703" pitchFamily="18" charset="2"/>
              </a:rPr>
              <a:t>Сравнительные исследования будут рассматриваться только там, где они связаны с различными интеграционными процессами во всем мире.</a:t>
            </a:r>
            <a:endParaRPr lang="en-GB" altLang="en-US" b="1" u="sng" dirty="0">
              <a:cs typeface="Arial" panose="020B0604020202020204" pitchFamily="34" charset="0"/>
              <a:sym typeface="Webdings" panose="05030102010509060703" pitchFamily="18" charset="2"/>
            </a:endParaRPr>
          </a:p>
          <a:p>
            <a:r>
              <a:rPr lang="ru-RU" altLang="en-US" b="1" u="sng" dirty="0">
                <a:cs typeface="Arial" panose="020B0604020202020204" pitchFamily="34" charset="0"/>
              </a:rPr>
              <a:t>Менее традиционные темы Жан </a:t>
            </a:r>
            <a:r>
              <a:rPr lang="ru-RU" altLang="en-US" b="1" u="sng" dirty="0" err="1">
                <a:cs typeface="Arial" panose="020B0604020202020204" pitchFamily="34" charset="0"/>
              </a:rPr>
              <a:t>Монне</a:t>
            </a:r>
            <a:endParaRPr lang="ru-RU" altLang="en-US" b="1" u="sng" dirty="0">
              <a:cs typeface="Arial" panose="020B0604020202020204" pitchFamily="34" charset="0"/>
            </a:endParaRPr>
          </a:p>
          <a:p>
            <a:r>
              <a:rPr lang="ru-RU" altLang="en-US" dirty="0">
                <a:cs typeface="Arial" panose="020B0604020202020204" pitchFamily="34" charset="0"/>
                <a:sym typeface="Webdings" panose="05030102010509060703" pitchFamily="18" charset="2"/>
              </a:rPr>
              <a:t>Другие тематические области (например, социология, философия, религия, география, литература, искусство, наука, экологические исследования, глобальные исследования и т. д.) Также поощряются, когда они включают элемент преподавания, исследований или размышлений в отношении ЕС и, в целом, к европеизации учебных программ.</a:t>
            </a:r>
            <a:endParaRPr lang="en-GB" altLang="en-US" dirty="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7379">
              <a:spcBef>
                <a:spcPct val="30000"/>
              </a:spcBef>
              <a:defRPr sz="1200">
                <a:solidFill>
                  <a:schemeClr val="tx1"/>
                </a:solidFill>
                <a:latin typeface="Calibri" panose="020F0502020204030204" pitchFamily="34" charset="0"/>
              </a:defRPr>
            </a:lvl2pPr>
            <a:lvl3pPr marL="1151130" indent="-229257">
              <a:spcBef>
                <a:spcPct val="30000"/>
              </a:spcBef>
              <a:defRPr sz="1200">
                <a:solidFill>
                  <a:schemeClr val="tx1"/>
                </a:solidFill>
                <a:latin typeface="Calibri" panose="020F0502020204030204" pitchFamily="34" charset="0"/>
              </a:defRPr>
            </a:lvl3pPr>
            <a:lvl4pPr marL="1611259" indent="-229257">
              <a:spcBef>
                <a:spcPct val="30000"/>
              </a:spcBef>
              <a:defRPr sz="1200">
                <a:solidFill>
                  <a:schemeClr val="tx1"/>
                </a:solidFill>
                <a:latin typeface="Calibri" panose="020F0502020204030204" pitchFamily="34" charset="0"/>
              </a:defRPr>
            </a:lvl4pPr>
            <a:lvl5pPr marL="2071388" indent="-229257">
              <a:spcBef>
                <a:spcPct val="30000"/>
              </a:spcBef>
              <a:defRPr sz="1200">
                <a:solidFill>
                  <a:schemeClr val="tx1"/>
                </a:solidFill>
                <a:latin typeface="Calibri" panose="020F0502020204030204" pitchFamily="34" charset="0"/>
              </a:defRPr>
            </a:lvl5pPr>
            <a:lvl6pPr marL="2536360" indent="-229257" eaLnBrk="0" fontAlgn="base" hangingPunct="0">
              <a:spcBef>
                <a:spcPct val="30000"/>
              </a:spcBef>
              <a:spcAft>
                <a:spcPct val="0"/>
              </a:spcAft>
              <a:defRPr sz="1200">
                <a:solidFill>
                  <a:schemeClr val="tx1"/>
                </a:solidFill>
                <a:latin typeface="Calibri" panose="020F0502020204030204" pitchFamily="34" charset="0"/>
              </a:defRPr>
            </a:lvl6pPr>
            <a:lvl7pPr marL="3001333" indent="-229257" eaLnBrk="0" fontAlgn="base" hangingPunct="0">
              <a:spcBef>
                <a:spcPct val="30000"/>
              </a:spcBef>
              <a:spcAft>
                <a:spcPct val="0"/>
              </a:spcAft>
              <a:defRPr sz="1200">
                <a:solidFill>
                  <a:schemeClr val="tx1"/>
                </a:solidFill>
                <a:latin typeface="Calibri" panose="020F0502020204030204" pitchFamily="34" charset="0"/>
              </a:defRPr>
            </a:lvl7pPr>
            <a:lvl8pPr marL="3466305" indent="-229257" eaLnBrk="0" fontAlgn="base" hangingPunct="0">
              <a:spcBef>
                <a:spcPct val="30000"/>
              </a:spcBef>
              <a:spcAft>
                <a:spcPct val="0"/>
              </a:spcAft>
              <a:defRPr sz="1200">
                <a:solidFill>
                  <a:schemeClr val="tx1"/>
                </a:solidFill>
                <a:latin typeface="Calibri" panose="020F0502020204030204" pitchFamily="34" charset="0"/>
              </a:defRPr>
            </a:lvl8pPr>
            <a:lvl9pPr marL="3931278"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C32A5F-7525-44C3-BFC5-914EEB98CA85}" type="slidenum">
              <a:rPr lang="en-GB" altLang="en-US" sz="1300">
                <a:latin typeface="Arial" panose="020B0604020202020204" pitchFamily="34" charset="0"/>
              </a:rPr>
              <a:pPr>
                <a:spcBef>
                  <a:spcPct val="0"/>
                </a:spcBef>
              </a:pPr>
              <a:t>10</a:t>
            </a:fld>
            <a:endParaRPr lang="en-GB" altLang="en-US" sz="1300">
              <a:latin typeface="Arial" panose="020B0604020202020204" pitchFamily="34" charset="0"/>
            </a:endParaRPr>
          </a:p>
        </p:txBody>
      </p:sp>
    </p:spTree>
    <p:extLst>
      <p:ext uri="{BB962C8B-B14F-4D97-AF65-F5344CB8AC3E}">
        <p14:creationId xmlns:p14="http://schemas.microsoft.com/office/powerpoint/2010/main" val="166594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473807-43D3-46B8-B4C6-24BEE6976F6C}" type="slidenum">
              <a:rPr lang="en-GB" altLang="en-US" sz="1300">
                <a:latin typeface="Arial" panose="020B0604020202020204" pitchFamily="34" charset="0"/>
              </a:rPr>
              <a:pPr>
                <a:spcBef>
                  <a:spcPct val="0"/>
                </a:spcBef>
              </a:pPr>
              <a:t>11</a:t>
            </a:fld>
            <a:endParaRPr lang="en-GB" altLang="en-US" sz="1300">
              <a:latin typeface="Arial" panose="020B0604020202020204" pitchFamily="34" charset="0"/>
            </a:endParaRPr>
          </a:p>
        </p:txBody>
      </p:sp>
    </p:spTree>
    <p:extLst>
      <p:ext uri="{BB962C8B-B14F-4D97-AF65-F5344CB8AC3E}">
        <p14:creationId xmlns:p14="http://schemas.microsoft.com/office/powerpoint/2010/main" val="167301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AE21980-1640-4492-8B37-2359A52AFB4E}"/>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947DBD23-F171-4B99-AC1F-EDC53086550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u="sng">
                <a:solidFill>
                  <a:srgbClr val="000000"/>
                </a:solidFill>
              </a:rPr>
              <a:t>Main activities:</a:t>
            </a:r>
          </a:p>
          <a:p>
            <a:r>
              <a:rPr lang="en-GB" altLang="en-US">
                <a:solidFill>
                  <a:srgbClr val="000000"/>
                </a:solidFill>
              </a:rPr>
              <a:t>- teaching in European integration studies embodied in an official curriculum of a HEI</a:t>
            </a:r>
          </a:p>
          <a:p>
            <a:r>
              <a:rPr lang="en-GB" altLang="en-US">
                <a:solidFill>
                  <a:srgbClr val="000000"/>
                </a:solidFill>
              </a:rPr>
              <a:t>- conduct, monitor and supervise research on EU subjects, also for other educational levels such as teacher training and compulsory education</a:t>
            </a:r>
          </a:p>
          <a:p>
            <a:r>
              <a:rPr lang="en-GB" altLang="en-US">
                <a:solidFill>
                  <a:srgbClr val="000000"/>
                </a:solidFill>
              </a:rPr>
              <a:t>- organise and coordinate human and documentary resources related to European Union studies</a:t>
            </a:r>
          </a:p>
          <a:p>
            <a:r>
              <a:rPr lang="en-GB" altLang="en-US">
                <a:solidFill>
                  <a:srgbClr val="000000"/>
                </a:solidFill>
              </a:rPr>
              <a:t>- enhancing the debate and exchange of experience about the EU (think-thank function)</a:t>
            </a:r>
          </a:p>
          <a:p>
            <a:r>
              <a:rPr lang="en-GB" altLang="en-US">
                <a:solidFill>
                  <a:srgbClr val="000000"/>
                </a:solidFill>
              </a:rPr>
              <a:t>- systematic publication of the results of research activities</a:t>
            </a:r>
          </a:p>
          <a:p>
            <a:endParaRPr lang="en-GB" altLang="en-US"/>
          </a:p>
          <a:p>
            <a:r>
              <a:rPr lang="en-GB" altLang="en-US" u="sng"/>
              <a:t> Duration: </a:t>
            </a:r>
            <a:r>
              <a:rPr lang="en-GB" altLang="en-US"/>
              <a:t>3 years</a:t>
            </a:r>
          </a:p>
          <a:p>
            <a:endParaRPr lang="en-GB" altLang="en-US"/>
          </a:p>
          <a:p>
            <a:r>
              <a:rPr lang="en-GB" altLang="en-US" u="sng"/>
              <a:t>Applicant:  </a:t>
            </a:r>
            <a:r>
              <a:rPr lang="en-GB" altLang="en-US"/>
              <a:t>A Higher education institution (HEI) established in any country of the world;</a:t>
            </a:r>
          </a:p>
          <a:p>
            <a:endParaRPr lang="en-GB" altLang="en-US"/>
          </a:p>
          <a:p>
            <a:r>
              <a:rPr lang="en-GB" altLang="en-US"/>
              <a:t>Individuals cannot apply directly for a grant; </a:t>
            </a:r>
          </a:p>
        </p:txBody>
      </p:sp>
      <p:sp>
        <p:nvSpPr>
          <p:cNvPr id="50180" name="Slide Number Placeholder 3">
            <a:extLst>
              <a:ext uri="{FF2B5EF4-FFF2-40B4-BE49-F238E27FC236}">
                <a16:creationId xmlns:a16="http://schemas.microsoft.com/office/drawing/2014/main" id="{FC370E77-B64D-4B38-8045-7EC2E2EEFF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6175" indent="-227013" eaLnBrk="0" hangingPunct="0">
              <a:spcBef>
                <a:spcPct val="30000"/>
              </a:spcBef>
              <a:defRPr sz="1200">
                <a:solidFill>
                  <a:schemeClr val="tx1"/>
                </a:solidFill>
                <a:latin typeface="Calibri" panose="020F0502020204030204" pitchFamily="34" charset="0"/>
              </a:defRPr>
            </a:lvl3pPr>
            <a:lvl4pPr marL="1603375" indent="-227013" eaLnBrk="0" hangingPunct="0">
              <a:spcBef>
                <a:spcPct val="30000"/>
              </a:spcBef>
              <a:defRPr sz="1200">
                <a:solidFill>
                  <a:schemeClr val="tx1"/>
                </a:solidFill>
                <a:latin typeface="Calibri" panose="020F0502020204030204" pitchFamily="34" charset="0"/>
              </a:defRPr>
            </a:lvl4pPr>
            <a:lvl5pPr marL="2062163" indent="-227013" eaLnBrk="0" hangingPunct="0">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BBC74A-FDA4-447B-94CE-A0CF737D3256}"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869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t>Проекты объединяют талантливых студентов из Азии и Европы для изучения ключевых аспектов глобального управления со сравнительных перспектив</a:t>
            </a:r>
          </a:p>
          <a:p>
            <a:endParaRPr lang="en-GB" altLang="en-US" dirty="0"/>
          </a:p>
          <a:p>
            <a:pPr>
              <a:buFontTx/>
              <a:buChar char="•"/>
            </a:pPr>
            <a:r>
              <a:rPr lang="ru-RU" altLang="en-US" dirty="0"/>
              <a:t>Цели: изучить и сравнить проблемы, такие как финансовые кризисы, усиление протекционизма, права человека, нищета; региональных и глобальных проблем.</a:t>
            </a:r>
            <a:endParaRPr lang="en-GB" altLang="en-US" dirty="0"/>
          </a:p>
          <a:p>
            <a:pPr>
              <a:buFontTx/>
              <a:buChar char="•"/>
            </a:pPr>
            <a:r>
              <a:rPr lang="ru-RU" altLang="en-US" dirty="0"/>
              <a:t>Результаты: мобильность студентов и ученых, непосредственное взаимодействие между участниками, межкультурный диалог, глобальное управление, со стороны ЕС и Азии.</a:t>
            </a:r>
            <a:endParaRPr lang="en-GB" altLang="en-US" dirty="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474198-1DDA-42A2-BAA3-40957E509821}" type="slidenum">
              <a:rPr lang="en-GB" altLang="en-US" sz="1300">
                <a:latin typeface="Arial" panose="020B0604020202020204" pitchFamily="34" charset="0"/>
              </a:rPr>
              <a:pPr>
                <a:spcBef>
                  <a:spcPct val="0"/>
                </a:spcBef>
              </a:pPr>
              <a:t>13</a:t>
            </a:fld>
            <a:endParaRPr lang="en-GB" altLang="en-US" sz="1300">
              <a:latin typeface="Arial" panose="020B0604020202020204" pitchFamily="34" charset="0"/>
            </a:endParaRPr>
          </a:p>
        </p:txBody>
      </p:sp>
    </p:spTree>
    <p:extLst>
      <p:ext uri="{BB962C8B-B14F-4D97-AF65-F5344CB8AC3E}">
        <p14:creationId xmlns:p14="http://schemas.microsoft.com/office/powerpoint/2010/main" val="138571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t> Жан</a:t>
            </a:r>
            <a:r>
              <a:rPr lang="ru-RU" altLang="en-US" baseline="0" dirty="0"/>
              <a:t> – Моне Кафедры по Европейской Интеграционной Журналистике </a:t>
            </a:r>
            <a:r>
              <a:rPr lang="en-GB" altLang="en-US" dirty="0"/>
              <a:t>The Jean Monnet Chair on European Integration Journalism, </a:t>
            </a:r>
            <a:r>
              <a:rPr lang="ru-RU" altLang="en-US" dirty="0"/>
              <a:t>намеревается изменить то, как средства массовой информации и журналисты сообщают о европейской политике и вызовах;</a:t>
            </a:r>
            <a:r>
              <a:rPr lang="en-GB" altLang="en-US" dirty="0"/>
              <a:t> </a:t>
            </a:r>
            <a:r>
              <a:rPr lang="ru-RU" altLang="en-US" dirty="0"/>
              <a:t>изучить новые возможности и проблемы журналистской практики и охвата по Европейскому Союзу, его институтов и политики.</a:t>
            </a:r>
          </a:p>
          <a:p>
            <a:endParaRPr lang="en-GB" altLang="en-US" dirty="0"/>
          </a:p>
          <a:p>
            <a:r>
              <a:rPr lang="ru-RU" altLang="en-US" dirty="0"/>
              <a:t>Цели</a:t>
            </a:r>
            <a:r>
              <a:rPr lang="en-GB" altLang="en-US" dirty="0"/>
              <a:t>: </a:t>
            </a:r>
            <a:r>
              <a:rPr lang="ru-RU" altLang="en-US" dirty="0"/>
              <a:t>Увеличение</a:t>
            </a:r>
            <a:r>
              <a:rPr lang="ru-RU" altLang="en-US" baseline="0" dirty="0"/>
              <a:t> эффективности и усиление профессионализма журналистов и студентов для улучшения их возможности понимать и сообщать о ЕС. </a:t>
            </a:r>
            <a:r>
              <a:rPr lang="ru-RU" altLang="en-US" dirty="0"/>
              <a:t> </a:t>
            </a:r>
            <a:endParaRPr lang="en-GB" altLang="en-US" dirty="0"/>
          </a:p>
          <a:p>
            <a:endParaRPr lang="en-GB" altLang="en-US" dirty="0"/>
          </a:p>
          <a:p>
            <a:r>
              <a:rPr lang="ru-RU" altLang="en-US" dirty="0"/>
              <a:t>Результаты</a:t>
            </a:r>
            <a:r>
              <a:rPr lang="en-GB" altLang="en-US" dirty="0"/>
              <a:t>: </a:t>
            </a:r>
            <a:r>
              <a:rPr lang="ru-RU" altLang="en-US" dirty="0"/>
              <a:t>Учебные мероприятия, семинары, исследования качества (публикация книги, статьи в рецензируемых журналах, а также ряд документов для конференций).</a:t>
            </a:r>
            <a:endParaRPr lang="en-GB" altLang="en-US" dirty="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7B0561-C856-417E-89E1-91A2C0CECEA3}" type="slidenum">
              <a:rPr lang="en-GB" altLang="en-US" sz="1300">
                <a:latin typeface="Arial" panose="020B0604020202020204" pitchFamily="34" charset="0"/>
              </a:rPr>
              <a:pPr>
                <a:spcBef>
                  <a:spcPct val="0"/>
                </a:spcBef>
              </a:pPr>
              <a:t>14</a:t>
            </a:fld>
            <a:endParaRPr lang="en-GB" altLang="en-US" sz="1300">
              <a:latin typeface="Arial" panose="020B0604020202020204" pitchFamily="34" charset="0"/>
            </a:endParaRPr>
          </a:p>
        </p:txBody>
      </p:sp>
    </p:spTree>
    <p:extLst>
      <p:ext uri="{BB962C8B-B14F-4D97-AF65-F5344CB8AC3E}">
        <p14:creationId xmlns:p14="http://schemas.microsoft.com/office/powerpoint/2010/main" val="6958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t>EUCOPAS хочет создать и продвигать европейский межсекторный и междисциплинарный учебно-дискуссионный форум и разработать совместную учебную программу между двумя университетами</a:t>
            </a:r>
          </a:p>
          <a:p>
            <a:r>
              <a:rPr lang="ru-RU" altLang="en-US" dirty="0"/>
              <a:t>Цели: продвижение и основные ключевые темы, связанные с ЕС, по разным дисциплинам и охват широкой общественности.</a:t>
            </a:r>
          </a:p>
          <a:p>
            <a:r>
              <a:rPr lang="ru-RU" altLang="en-US" dirty="0"/>
              <a:t>Результаты: создание совместной транснациональной учебной программы по исследованиям в ЕС, семинарам, летним школам, лекциям, проводимым экспертами и специалистами-практиками с имитационными</a:t>
            </a:r>
            <a:r>
              <a:rPr lang="ru-RU" altLang="en-US" baseline="0" dirty="0"/>
              <a:t> </a:t>
            </a:r>
            <a:r>
              <a:rPr lang="ru-RU" altLang="en-US" dirty="0"/>
              <a:t>упражнениями, лекциям в Париже и в Кельне для поощрения дискуссии публичной аудитории;</a:t>
            </a:r>
          </a:p>
          <a:p>
            <a:r>
              <a:rPr lang="ru-RU" altLang="en-US" dirty="0"/>
              <a:t>Обеспечить студентам практическое понимание системы ЕС для повышения их академических навыков и возможностей трудоустройства</a:t>
            </a:r>
            <a:endParaRPr lang="en-GB" altLang="en-US" dirty="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F1C5FB-C993-4AAF-93DD-A57863A8EB4C}" type="slidenum">
              <a:rPr lang="en-GB" altLang="en-US" sz="1300">
                <a:latin typeface="Arial" panose="020B0604020202020204" pitchFamily="34" charset="0"/>
              </a:rPr>
              <a:pPr>
                <a:spcBef>
                  <a:spcPct val="0"/>
                </a:spcBef>
              </a:pPr>
              <a:t>15</a:t>
            </a:fld>
            <a:endParaRPr lang="en-GB" altLang="en-US" sz="1300">
              <a:latin typeface="Arial" panose="020B0604020202020204" pitchFamily="34" charset="0"/>
            </a:endParaRPr>
          </a:p>
        </p:txBody>
      </p:sp>
    </p:spTree>
    <p:extLst>
      <p:ext uri="{BB962C8B-B14F-4D97-AF65-F5344CB8AC3E}">
        <p14:creationId xmlns:p14="http://schemas.microsoft.com/office/powerpoint/2010/main" val="5808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5765">
              <a:spcBef>
                <a:spcPct val="30000"/>
              </a:spcBef>
              <a:defRPr sz="1200">
                <a:solidFill>
                  <a:schemeClr val="tx1"/>
                </a:solidFill>
                <a:latin typeface="Calibri" panose="020F0502020204030204" pitchFamily="34" charset="0"/>
              </a:defRPr>
            </a:lvl2pPr>
            <a:lvl3pPr marL="1152744" indent="-229257">
              <a:spcBef>
                <a:spcPct val="30000"/>
              </a:spcBef>
              <a:defRPr sz="1200">
                <a:solidFill>
                  <a:schemeClr val="tx1"/>
                </a:solidFill>
                <a:latin typeface="Calibri" panose="020F0502020204030204" pitchFamily="34" charset="0"/>
              </a:defRPr>
            </a:lvl3pPr>
            <a:lvl4pPr marL="1614488" indent="-229257">
              <a:spcBef>
                <a:spcPct val="30000"/>
              </a:spcBef>
              <a:defRPr sz="1200">
                <a:solidFill>
                  <a:schemeClr val="tx1"/>
                </a:solidFill>
                <a:latin typeface="Calibri" panose="020F0502020204030204" pitchFamily="34" charset="0"/>
              </a:defRPr>
            </a:lvl4pPr>
            <a:lvl5pPr marL="2076231" indent="-229257">
              <a:spcBef>
                <a:spcPct val="30000"/>
              </a:spcBef>
              <a:defRPr sz="1200">
                <a:solidFill>
                  <a:schemeClr val="tx1"/>
                </a:solidFill>
                <a:latin typeface="Calibri" panose="020F0502020204030204" pitchFamily="34" charset="0"/>
              </a:defRPr>
            </a:lvl5pPr>
            <a:lvl6pPr marL="2541203" indent="-229257" eaLnBrk="0" fontAlgn="base" hangingPunct="0">
              <a:spcBef>
                <a:spcPct val="30000"/>
              </a:spcBef>
              <a:spcAft>
                <a:spcPct val="0"/>
              </a:spcAft>
              <a:defRPr sz="1200">
                <a:solidFill>
                  <a:schemeClr val="tx1"/>
                </a:solidFill>
                <a:latin typeface="Calibri" panose="020F0502020204030204" pitchFamily="34" charset="0"/>
              </a:defRPr>
            </a:lvl6pPr>
            <a:lvl7pPr marL="3006176" indent="-229257" eaLnBrk="0" fontAlgn="base" hangingPunct="0">
              <a:spcBef>
                <a:spcPct val="30000"/>
              </a:spcBef>
              <a:spcAft>
                <a:spcPct val="0"/>
              </a:spcAft>
              <a:defRPr sz="1200">
                <a:solidFill>
                  <a:schemeClr val="tx1"/>
                </a:solidFill>
                <a:latin typeface="Calibri" panose="020F0502020204030204" pitchFamily="34" charset="0"/>
              </a:defRPr>
            </a:lvl7pPr>
            <a:lvl8pPr marL="3471148" indent="-229257" eaLnBrk="0" fontAlgn="base" hangingPunct="0">
              <a:spcBef>
                <a:spcPct val="30000"/>
              </a:spcBef>
              <a:spcAft>
                <a:spcPct val="0"/>
              </a:spcAft>
              <a:defRPr sz="1200">
                <a:solidFill>
                  <a:schemeClr val="tx1"/>
                </a:solidFill>
                <a:latin typeface="Calibri" panose="020F0502020204030204" pitchFamily="34" charset="0"/>
              </a:defRPr>
            </a:lvl8pPr>
            <a:lvl9pPr marL="3936121"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2DB85B-A42D-4782-AA69-604DBD387985}" type="slidenum">
              <a:rPr lang="en-GB" altLang="en-US" sz="1300">
                <a:latin typeface="Arial" panose="020B0604020202020204" pitchFamily="34" charset="0"/>
              </a:rPr>
              <a:pPr>
                <a:spcBef>
                  <a:spcPct val="0"/>
                </a:spcBef>
              </a:pPr>
              <a:t>16</a:t>
            </a:fld>
            <a:endParaRPr lang="en-GB" altLang="en-US" sz="1300">
              <a:latin typeface="Arial" panose="020B0604020202020204" pitchFamily="34" charset="0"/>
            </a:endParaRPr>
          </a:p>
        </p:txBody>
      </p:sp>
      <p:sp>
        <p:nvSpPr>
          <p:cNvPr id="2" name="Заметки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2633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258"/>
            <a:r>
              <a:rPr lang="ru-RU" altLang="en-US" dirty="0">
                <a:solidFill>
                  <a:srgbClr val="0F5494"/>
                </a:solidFill>
                <a:latin typeface="Arial" panose="020B0604020202020204" pitchFamily="34" charset="0"/>
                <a:cs typeface="Arial" panose="020B0604020202020204" pitchFamily="34" charset="0"/>
              </a:rPr>
              <a:t> Цели: дать (будущим) учителям компетентные знания, связанные с ЕС, дополнять существующие учебные программы соответствующих социальных программ, социальных наук, естественных наук, окружающей среды, истории, географии, </a:t>
            </a:r>
            <a:r>
              <a:rPr lang="ru-RU" altLang="en-US" dirty="0" err="1">
                <a:solidFill>
                  <a:srgbClr val="0F5494"/>
                </a:solidFill>
                <a:latin typeface="Arial" panose="020B0604020202020204" pitchFamily="34" charset="0"/>
                <a:cs typeface="Arial" panose="020B0604020202020204" pitchFamily="34" charset="0"/>
              </a:rPr>
              <a:t>родиноведению</a:t>
            </a:r>
            <a:r>
              <a:rPr lang="ru-RU" altLang="en-US" dirty="0">
                <a:solidFill>
                  <a:srgbClr val="0F5494"/>
                </a:solidFill>
                <a:latin typeface="Arial" panose="020B0604020202020204" pitchFamily="34" charset="0"/>
                <a:cs typeface="Arial" panose="020B0604020202020204" pitchFamily="34" charset="0"/>
              </a:rPr>
              <a:t>, этики) с содержанием, связанным с ЕС, и инновационной и интерактивной дидактикой</a:t>
            </a:r>
          </a:p>
          <a:p>
            <a:pPr defTabSz="920258"/>
            <a:r>
              <a:rPr lang="ru-RU" altLang="en-US" dirty="0">
                <a:solidFill>
                  <a:srgbClr val="0F5494"/>
                </a:solidFill>
                <a:latin typeface="Arial" panose="020B0604020202020204" pitchFamily="34" charset="0"/>
                <a:cs typeface="Arial" panose="020B0604020202020204" pitchFamily="34" charset="0"/>
              </a:rPr>
              <a:t>Результаты: производство инновационной и интерактивной дидактики, семинаров, рабочих</a:t>
            </a:r>
            <a:r>
              <a:rPr lang="ru-RU" altLang="en-US" baseline="0" dirty="0">
                <a:solidFill>
                  <a:srgbClr val="0F5494"/>
                </a:solidFill>
                <a:latin typeface="Arial" panose="020B0604020202020204" pitchFamily="34" charset="0"/>
                <a:cs typeface="Arial" panose="020B0604020202020204" pitchFamily="34" charset="0"/>
              </a:rPr>
              <a:t> групп</a:t>
            </a:r>
            <a:endParaRPr lang="en-GB" altLang="en-US" dirty="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DB383F-DAE6-49CA-98BF-70823AB51134}" type="slidenum">
              <a:rPr lang="en-GB" altLang="en-US" sz="1300">
                <a:latin typeface="Arial" panose="020B0604020202020204" pitchFamily="34" charset="0"/>
              </a:rPr>
              <a:pPr>
                <a:spcBef>
                  <a:spcPct val="0"/>
                </a:spcBef>
              </a:pPr>
              <a:t>17</a:t>
            </a:fld>
            <a:endParaRPr lang="en-GB" altLang="en-US" sz="1300">
              <a:latin typeface="Arial" panose="020B0604020202020204" pitchFamily="34" charset="0"/>
            </a:endParaRPr>
          </a:p>
        </p:txBody>
      </p:sp>
    </p:spTree>
    <p:extLst>
      <p:ext uri="{BB962C8B-B14F-4D97-AF65-F5344CB8AC3E}">
        <p14:creationId xmlns:p14="http://schemas.microsoft.com/office/powerpoint/2010/main" val="12875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258"/>
            <a:r>
              <a:rPr lang="ru-RU" altLang="en-US" b="1" dirty="0">
                <a:latin typeface="Arial" panose="020B0604020202020204" pitchFamily="34" charset="0"/>
                <a:cs typeface="Arial" panose="020B0604020202020204" pitchFamily="34" charset="0"/>
              </a:rPr>
              <a:t>Обмен и сеть между учеными, активно работающими в области иммиграции и предоставления убежища</a:t>
            </a:r>
          </a:p>
          <a:p>
            <a:pPr defTabSz="920258"/>
            <a:endParaRPr lang="ru-RU" altLang="en-US" b="1" dirty="0">
              <a:latin typeface="Arial" panose="020B0604020202020204" pitchFamily="34" charset="0"/>
              <a:cs typeface="Arial" panose="020B0604020202020204" pitchFamily="34" charset="0"/>
            </a:endParaRPr>
          </a:p>
          <a:p>
            <a:pPr defTabSz="920258"/>
            <a:r>
              <a:rPr lang="ru-RU" altLang="en-US" dirty="0"/>
              <a:t>Цели: создать европейское сообщество исследователей и профессоров в области иммиграции и убежища в ЕС</a:t>
            </a:r>
            <a:endParaRPr lang="en-GB" altLang="en-US" dirty="0"/>
          </a:p>
          <a:p>
            <a:pPr defTabSz="920258"/>
            <a:r>
              <a:rPr lang="ru-RU" altLang="en-US" dirty="0"/>
              <a:t>Результаты: создание «места для жизни» практических или физических, обмен и общение между учеными, методы обучения, новые технологии, виртуальная платформа, 3 модуля электронного обучения, 3 ежегодных конференции Веб-сайт</a:t>
            </a:r>
            <a:r>
              <a:rPr lang="fr-BE" altLang="en-US" dirty="0"/>
              <a:t>: Jean Monnet Cluster 2017 – Networks:</a:t>
            </a:r>
          </a:p>
          <a:p>
            <a:pPr defTabSz="920258"/>
            <a:r>
              <a:rPr lang="fr-BE" altLang="en-US" sz="1000" dirty="0">
                <a:hlinkClick r:id="rId3"/>
              </a:rPr>
              <a:t>https://eacea.ec.europa.eu/erasmus-plus/events/jean-monnet-network-activities-%E2%80%93-cluster_en</a:t>
            </a:r>
            <a:endParaRPr lang="fr-BE" altLang="en-US" sz="1000" dirty="0"/>
          </a:p>
          <a:p>
            <a:pPr defTabSz="920258"/>
            <a:endParaRPr lang="en-GB" altLang="en-US" dirty="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87A2E1-BBB1-404D-80C7-FE0D011D0415}" type="slidenum">
              <a:rPr lang="en-GB" altLang="en-US" sz="1300">
                <a:latin typeface="Arial" panose="020B0604020202020204" pitchFamily="34" charset="0"/>
              </a:rPr>
              <a:pPr>
                <a:spcBef>
                  <a:spcPct val="0"/>
                </a:spcBef>
              </a:pPr>
              <a:t>18</a:t>
            </a:fld>
            <a:endParaRPr lang="en-GB" altLang="en-US" sz="1300">
              <a:latin typeface="Arial" panose="020B0604020202020204" pitchFamily="34" charset="0"/>
            </a:endParaRPr>
          </a:p>
        </p:txBody>
      </p:sp>
    </p:spTree>
    <p:extLst>
      <p:ext uri="{BB962C8B-B14F-4D97-AF65-F5344CB8AC3E}">
        <p14:creationId xmlns:p14="http://schemas.microsoft.com/office/powerpoint/2010/main" val="238174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5765">
              <a:spcBef>
                <a:spcPct val="30000"/>
              </a:spcBef>
              <a:defRPr sz="1200">
                <a:solidFill>
                  <a:schemeClr val="tx1"/>
                </a:solidFill>
                <a:latin typeface="Calibri" panose="020F0502020204030204" pitchFamily="34" charset="0"/>
              </a:defRPr>
            </a:lvl2pPr>
            <a:lvl3pPr marL="1152744" indent="-229257">
              <a:spcBef>
                <a:spcPct val="30000"/>
              </a:spcBef>
              <a:defRPr sz="1200">
                <a:solidFill>
                  <a:schemeClr val="tx1"/>
                </a:solidFill>
                <a:latin typeface="Calibri" panose="020F0502020204030204" pitchFamily="34" charset="0"/>
              </a:defRPr>
            </a:lvl3pPr>
            <a:lvl4pPr marL="1614488" indent="-229257">
              <a:spcBef>
                <a:spcPct val="30000"/>
              </a:spcBef>
              <a:defRPr sz="1200">
                <a:solidFill>
                  <a:schemeClr val="tx1"/>
                </a:solidFill>
                <a:latin typeface="Calibri" panose="020F0502020204030204" pitchFamily="34" charset="0"/>
              </a:defRPr>
            </a:lvl4pPr>
            <a:lvl5pPr marL="2076231" indent="-229257">
              <a:spcBef>
                <a:spcPct val="30000"/>
              </a:spcBef>
              <a:defRPr sz="1200">
                <a:solidFill>
                  <a:schemeClr val="tx1"/>
                </a:solidFill>
                <a:latin typeface="Calibri" panose="020F0502020204030204" pitchFamily="34" charset="0"/>
              </a:defRPr>
            </a:lvl5pPr>
            <a:lvl6pPr marL="2541203" indent="-229257" eaLnBrk="0" fontAlgn="base" hangingPunct="0">
              <a:spcBef>
                <a:spcPct val="30000"/>
              </a:spcBef>
              <a:spcAft>
                <a:spcPct val="0"/>
              </a:spcAft>
              <a:defRPr sz="1200">
                <a:solidFill>
                  <a:schemeClr val="tx1"/>
                </a:solidFill>
                <a:latin typeface="Calibri" panose="020F0502020204030204" pitchFamily="34" charset="0"/>
              </a:defRPr>
            </a:lvl6pPr>
            <a:lvl7pPr marL="3006176" indent="-229257" eaLnBrk="0" fontAlgn="base" hangingPunct="0">
              <a:spcBef>
                <a:spcPct val="30000"/>
              </a:spcBef>
              <a:spcAft>
                <a:spcPct val="0"/>
              </a:spcAft>
              <a:defRPr sz="1200">
                <a:solidFill>
                  <a:schemeClr val="tx1"/>
                </a:solidFill>
                <a:latin typeface="Calibri" panose="020F0502020204030204" pitchFamily="34" charset="0"/>
              </a:defRPr>
            </a:lvl7pPr>
            <a:lvl8pPr marL="3471148" indent="-229257" eaLnBrk="0" fontAlgn="base" hangingPunct="0">
              <a:spcBef>
                <a:spcPct val="30000"/>
              </a:spcBef>
              <a:spcAft>
                <a:spcPct val="0"/>
              </a:spcAft>
              <a:defRPr sz="1200">
                <a:solidFill>
                  <a:schemeClr val="tx1"/>
                </a:solidFill>
                <a:latin typeface="Calibri" panose="020F0502020204030204" pitchFamily="34" charset="0"/>
              </a:defRPr>
            </a:lvl8pPr>
            <a:lvl9pPr marL="3936121"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AB6BAD-BECB-4FF8-9375-5906C892D96E}" type="slidenum">
              <a:rPr lang="en-GB" altLang="en-US" sz="1300">
                <a:latin typeface="Arial" panose="020B0604020202020204" pitchFamily="34" charset="0"/>
              </a:rPr>
              <a:pPr>
                <a:spcBef>
                  <a:spcPct val="0"/>
                </a:spcBef>
              </a:pPr>
              <a:t>19</a:t>
            </a:fld>
            <a:endParaRPr lang="en-GB" altLang="en-US" sz="1300">
              <a:latin typeface="Arial" panose="020B0604020202020204" pitchFamily="34" charset="0"/>
            </a:endParaRPr>
          </a:p>
        </p:txBody>
      </p:sp>
    </p:spTree>
    <p:extLst>
      <p:ext uri="{BB962C8B-B14F-4D97-AF65-F5344CB8AC3E}">
        <p14:creationId xmlns:p14="http://schemas.microsoft.com/office/powerpoint/2010/main" val="160030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5765">
              <a:spcBef>
                <a:spcPct val="30000"/>
              </a:spcBef>
              <a:defRPr sz="1200">
                <a:solidFill>
                  <a:schemeClr val="tx1"/>
                </a:solidFill>
                <a:latin typeface="Calibri" panose="020F0502020204030204" pitchFamily="34" charset="0"/>
              </a:defRPr>
            </a:lvl2pPr>
            <a:lvl3pPr marL="1152744" indent="-229257">
              <a:spcBef>
                <a:spcPct val="30000"/>
              </a:spcBef>
              <a:defRPr sz="1200">
                <a:solidFill>
                  <a:schemeClr val="tx1"/>
                </a:solidFill>
                <a:latin typeface="Calibri" panose="020F0502020204030204" pitchFamily="34" charset="0"/>
              </a:defRPr>
            </a:lvl3pPr>
            <a:lvl4pPr marL="1614488" indent="-229257">
              <a:spcBef>
                <a:spcPct val="30000"/>
              </a:spcBef>
              <a:defRPr sz="1200">
                <a:solidFill>
                  <a:schemeClr val="tx1"/>
                </a:solidFill>
                <a:latin typeface="Calibri" panose="020F0502020204030204" pitchFamily="34" charset="0"/>
              </a:defRPr>
            </a:lvl4pPr>
            <a:lvl5pPr marL="2076231" indent="-229257">
              <a:spcBef>
                <a:spcPct val="30000"/>
              </a:spcBef>
              <a:defRPr sz="1200">
                <a:solidFill>
                  <a:schemeClr val="tx1"/>
                </a:solidFill>
                <a:latin typeface="Calibri" panose="020F0502020204030204" pitchFamily="34" charset="0"/>
              </a:defRPr>
            </a:lvl5pPr>
            <a:lvl6pPr marL="2541203" indent="-229257" eaLnBrk="0" fontAlgn="base" hangingPunct="0">
              <a:spcBef>
                <a:spcPct val="30000"/>
              </a:spcBef>
              <a:spcAft>
                <a:spcPct val="0"/>
              </a:spcAft>
              <a:defRPr sz="1200">
                <a:solidFill>
                  <a:schemeClr val="tx1"/>
                </a:solidFill>
                <a:latin typeface="Calibri" panose="020F0502020204030204" pitchFamily="34" charset="0"/>
              </a:defRPr>
            </a:lvl6pPr>
            <a:lvl7pPr marL="3006176" indent="-229257" eaLnBrk="0" fontAlgn="base" hangingPunct="0">
              <a:spcBef>
                <a:spcPct val="30000"/>
              </a:spcBef>
              <a:spcAft>
                <a:spcPct val="0"/>
              </a:spcAft>
              <a:defRPr sz="1200">
                <a:solidFill>
                  <a:schemeClr val="tx1"/>
                </a:solidFill>
                <a:latin typeface="Calibri" panose="020F0502020204030204" pitchFamily="34" charset="0"/>
              </a:defRPr>
            </a:lvl7pPr>
            <a:lvl8pPr marL="3471148" indent="-229257" eaLnBrk="0" fontAlgn="base" hangingPunct="0">
              <a:spcBef>
                <a:spcPct val="30000"/>
              </a:spcBef>
              <a:spcAft>
                <a:spcPct val="0"/>
              </a:spcAft>
              <a:defRPr sz="1200">
                <a:solidFill>
                  <a:schemeClr val="tx1"/>
                </a:solidFill>
                <a:latin typeface="Calibri" panose="020F0502020204030204" pitchFamily="34" charset="0"/>
              </a:defRPr>
            </a:lvl8pPr>
            <a:lvl9pPr marL="3936121"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4F27B0-8AED-4423-8E14-F88BBDA42149}" type="slidenum">
              <a:rPr lang="en-GB" altLang="en-US" sz="1300">
                <a:latin typeface="Arial" panose="020B0604020202020204" pitchFamily="34" charset="0"/>
              </a:rPr>
              <a:pPr>
                <a:spcBef>
                  <a:spcPct val="0"/>
                </a:spcBef>
              </a:pPr>
              <a:t>2</a:t>
            </a:fld>
            <a:endParaRPr lang="en-GB" altLang="en-US" sz="1300">
              <a:latin typeface="Arial" panose="020B0604020202020204" pitchFamily="34" charset="0"/>
            </a:endParaRPr>
          </a:p>
        </p:txBody>
      </p:sp>
      <p:sp>
        <p:nvSpPr>
          <p:cNvPr id="2" name="Заметки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2976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705E446-5467-484B-8A05-B5C2E181E40B}"/>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6D2AEE95-E66A-4085-B867-D88F3278D3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Bringing together</a:t>
            </a:r>
            <a:r>
              <a:rPr lang="en-GB" altLang="en-US" b="1"/>
              <a:t> European Studies scholars </a:t>
            </a:r>
            <a:r>
              <a:rPr lang="en-GB" altLang="en-US"/>
              <a:t>and</a:t>
            </a:r>
            <a:r>
              <a:rPr lang="en-GB" altLang="en-US" b="1"/>
              <a:t> practitioners</a:t>
            </a:r>
            <a:r>
              <a:rPr lang="en-GB" altLang="en-US"/>
              <a:t> from across the island of Ireland to foster</a:t>
            </a:r>
            <a:r>
              <a:rPr lang="en-GB" altLang="en-US" b="1"/>
              <a:t> collaboration, source funding, </a:t>
            </a:r>
            <a:r>
              <a:rPr lang="en-GB" altLang="en-US"/>
              <a:t>and</a:t>
            </a:r>
            <a:r>
              <a:rPr lang="en-GB" altLang="en-US" b="1"/>
              <a:t> disseminate scholarly research</a:t>
            </a:r>
            <a:r>
              <a:rPr lang="en-GB" altLang="en-US"/>
              <a:t> on European Integration and membership of the EU</a:t>
            </a:r>
            <a:endParaRPr lang="en-GB" altLang="en-US" b="1"/>
          </a:p>
          <a:p>
            <a:endParaRPr lang="en-GB" altLang="en-US" b="1"/>
          </a:p>
          <a:p>
            <a:r>
              <a:rPr lang="en-GB" altLang="en-US" b="1"/>
              <a:t>Aims: </a:t>
            </a:r>
            <a:r>
              <a:rPr lang="en-GB" altLang="en-US"/>
              <a:t>to provide a forum for discussion of contemporary European issues; to publish work of high quality in European Studies; to maintain and foster links between tertiary educational institutions; to foster links and collaboration among academics in Ireland and internationally; to engage with interested government and non-government organisations. </a:t>
            </a:r>
          </a:p>
          <a:p>
            <a:endParaRPr lang="en-GB" altLang="en-US"/>
          </a:p>
          <a:p>
            <a:r>
              <a:rPr lang="en-GB" altLang="en-US" b="1"/>
              <a:t>Results: </a:t>
            </a:r>
            <a:r>
              <a:rPr lang="en-GB" altLang="en-US"/>
              <a:t>Twice annual Master-Classes in European Integration for Future EU leaders (targeting talented undergraduate students), Annual Model EU Negotiation Simulation Exercise EU (engaging students across universities and disciplines), Development of an improved dynamic interface and operability for the IACES website; Creation of a database of EU-oriented faculty, research clusters and PhD students in Ireland;  Research publication of Special Issue of Irish Political Studies journal (Title - Ireland and the EU ‘in the Shadow of Austerity’);  Creation and distribution of IACES Newsletter;  Annual Conference: ‘The ‘State of the European Union’ in Ireland’;  Annual Postgraduate Workshop on European Integration</a:t>
            </a:r>
          </a:p>
        </p:txBody>
      </p:sp>
      <p:sp>
        <p:nvSpPr>
          <p:cNvPr id="59396" name="Slide Number Placeholder 3">
            <a:extLst>
              <a:ext uri="{FF2B5EF4-FFF2-40B4-BE49-F238E27FC236}">
                <a16:creationId xmlns:a16="http://schemas.microsoft.com/office/drawing/2014/main" id="{62788266-71A1-4DB0-8DF9-B7F57EA03C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6175" indent="-227013" eaLnBrk="0" hangingPunct="0">
              <a:spcBef>
                <a:spcPct val="30000"/>
              </a:spcBef>
              <a:defRPr sz="1200">
                <a:solidFill>
                  <a:schemeClr val="tx1"/>
                </a:solidFill>
                <a:latin typeface="Calibri" panose="020F0502020204030204" pitchFamily="34" charset="0"/>
              </a:defRPr>
            </a:lvl3pPr>
            <a:lvl4pPr marL="1603375" indent="-227013" eaLnBrk="0" hangingPunct="0">
              <a:spcBef>
                <a:spcPct val="30000"/>
              </a:spcBef>
              <a:defRPr sz="1200">
                <a:solidFill>
                  <a:schemeClr val="tx1"/>
                </a:solidFill>
                <a:latin typeface="Calibri" panose="020F0502020204030204" pitchFamily="34" charset="0"/>
              </a:defRPr>
            </a:lvl4pPr>
            <a:lvl5pPr marL="2062163" indent="-227013" eaLnBrk="0" hangingPunct="0">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61FE3D-CD0C-41E1-8B53-535F8DD16A71}"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034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7379">
              <a:spcBef>
                <a:spcPct val="30000"/>
              </a:spcBef>
              <a:defRPr sz="1200">
                <a:solidFill>
                  <a:schemeClr val="tx1"/>
                </a:solidFill>
                <a:latin typeface="Calibri" panose="020F0502020204030204" pitchFamily="34" charset="0"/>
              </a:defRPr>
            </a:lvl2pPr>
            <a:lvl3pPr marL="1151130" indent="-229257">
              <a:spcBef>
                <a:spcPct val="30000"/>
              </a:spcBef>
              <a:defRPr sz="1200">
                <a:solidFill>
                  <a:schemeClr val="tx1"/>
                </a:solidFill>
                <a:latin typeface="Calibri" panose="020F0502020204030204" pitchFamily="34" charset="0"/>
              </a:defRPr>
            </a:lvl3pPr>
            <a:lvl4pPr marL="1611259" indent="-229257">
              <a:spcBef>
                <a:spcPct val="30000"/>
              </a:spcBef>
              <a:defRPr sz="1200">
                <a:solidFill>
                  <a:schemeClr val="tx1"/>
                </a:solidFill>
                <a:latin typeface="Calibri" panose="020F0502020204030204" pitchFamily="34" charset="0"/>
              </a:defRPr>
            </a:lvl4pPr>
            <a:lvl5pPr marL="2071388" indent="-229257">
              <a:spcBef>
                <a:spcPct val="30000"/>
              </a:spcBef>
              <a:defRPr sz="1200">
                <a:solidFill>
                  <a:schemeClr val="tx1"/>
                </a:solidFill>
                <a:latin typeface="Calibri" panose="020F0502020204030204" pitchFamily="34" charset="0"/>
              </a:defRPr>
            </a:lvl5pPr>
            <a:lvl6pPr marL="2536360" indent="-229257" eaLnBrk="0" fontAlgn="base" hangingPunct="0">
              <a:spcBef>
                <a:spcPct val="30000"/>
              </a:spcBef>
              <a:spcAft>
                <a:spcPct val="0"/>
              </a:spcAft>
              <a:defRPr sz="1200">
                <a:solidFill>
                  <a:schemeClr val="tx1"/>
                </a:solidFill>
                <a:latin typeface="Calibri" panose="020F0502020204030204" pitchFamily="34" charset="0"/>
              </a:defRPr>
            </a:lvl6pPr>
            <a:lvl7pPr marL="3001333" indent="-229257" eaLnBrk="0" fontAlgn="base" hangingPunct="0">
              <a:spcBef>
                <a:spcPct val="30000"/>
              </a:spcBef>
              <a:spcAft>
                <a:spcPct val="0"/>
              </a:spcAft>
              <a:defRPr sz="1200">
                <a:solidFill>
                  <a:schemeClr val="tx1"/>
                </a:solidFill>
                <a:latin typeface="Calibri" panose="020F0502020204030204" pitchFamily="34" charset="0"/>
              </a:defRPr>
            </a:lvl7pPr>
            <a:lvl8pPr marL="3466305" indent="-229257" eaLnBrk="0" fontAlgn="base" hangingPunct="0">
              <a:spcBef>
                <a:spcPct val="30000"/>
              </a:spcBef>
              <a:spcAft>
                <a:spcPct val="0"/>
              </a:spcAft>
              <a:defRPr sz="1200">
                <a:solidFill>
                  <a:schemeClr val="tx1"/>
                </a:solidFill>
                <a:latin typeface="Calibri" panose="020F0502020204030204" pitchFamily="34" charset="0"/>
              </a:defRPr>
            </a:lvl8pPr>
            <a:lvl9pPr marL="3931278"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DB8890-DAA0-41DB-B076-5008F97C269B}" type="slidenum">
              <a:rPr lang="en-GB" altLang="en-US" sz="1300">
                <a:latin typeface="Arial" panose="020B0604020202020204" pitchFamily="34" charset="0"/>
              </a:rPr>
              <a:pPr>
                <a:spcBef>
                  <a:spcPct val="0"/>
                </a:spcBef>
              </a:pPr>
              <a:t>21</a:t>
            </a:fld>
            <a:endParaRPr lang="en-GB" altLang="en-US" sz="1300">
              <a:latin typeface="Arial" panose="020B0604020202020204" pitchFamily="34" charset="0"/>
            </a:endParaRPr>
          </a:p>
        </p:txBody>
      </p:sp>
      <p:sp>
        <p:nvSpPr>
          <p:cNvPr id="2" name="Заметки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47875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defRPr/>
            </a:pPr>
            <a:r>
              <a:rPr lang="ru-RU" altLang="en-US" dirty="0"/>
              <a:t>Четыре критерия оценки</a:t>
            </a:r>
            <a:r>
              <a:rPr lang="ru-RU" altLang="en-US" baseline="0" dirty="0"/>
              <a:t> </a:t>
            </a:r>
            <a:r>
              <a:rPr lang="ru-RU" altLang="en-US" dirty="0"/>
              <a:t>с основными показателями здесь приведены. Более подробная информация о том, что ожидается по каждому критерию для каждого типа деятельности, содержится в Руководстве по программе </a:t>
            </a:r>
            <a:r>
              <a:rPr lang="ru-RU" altLang="en-US" dirty="0" err="1"/>
              <a:t>Erasmus</a:t>
            </a:r>
            <a:r>
              <a:rPr lang="ru-RU" altLang="en-US" dirty="0"/>
              <a:t> +.</a:t>
            </a:r>
          </a:p>
          <a:p>
            <a:pPr algn="just">
              <a:defRPr/>
            </a:pPr>
            <a:r>
              <a:rPr lang="ru-RU" altLang="en-US" dirty="0"/>
              <a:t>Максимальные баллы для каждого критерия оценки</a:t>
            </a:r>
            <a:r>
              <a:rPr lang="ru-RU" altLang="en-US" baseline="0" dirty="0"/>
              <a:t> </a:t>
            </a:r>
            <a:r>
              <a:rPr lang="ru-RU" altLang="en-US" dirty="0"/>
              <a:t>- 25</a:t>
            </a:r>
            <a:r>
              <a:rPr lang="en-GB" altLang="en-US" dirty="0"/>
              <a:t>. </a:t>
            </a:r>
            <a:r>
              <a:rPr lang="ru-RU" altLang="en-US" dirty="0"/>
              <a:t>Для рассмотрения на финансирование предложения должны набрать не менее 60 баллов. Кроме того, они должны набирать не менее 13 баллов в каждой категории критериев присуждения.</a:t>
            </a:r>
            <a:endParaRPr lang="en-GB" altLang="en-US" dirty="0"/>
          </a:p>
          <a:p>
            <a:pPr algn="just">
              <a:defRPr/>
            </a:pPr>
            <a:endParaRPr lang="en-GB" altLang="en-US" dirty="0"/>
          </a:p>
          <a:p>
            <a:pPr algn="just">
              <a:defRPr/>
            </a:pPr>
            <a:r>
              <a:rPr lang="ru-RU" altLang="en-US" b="1" dirty="0"/>
              <a:t>«Актуальность проекта», </a:t>
            </a:r>
            <a:r>
              <a:rPr lang="ru-RU" altLang="en-US" b="0" dirty="0"/>
              <a:t>одним из показателей является актуальность предложения для приоритетных целевых групп, включая учреждения в странах, еще не охваченных программой. Этот вопрос выделяется особо, поскольку он является одним из приоритетов программы и иногда упускается из виду</a:t>
            </a:r>
            <a:r>
              <a:rPr lang="en-GB" altLang="en-US" dirty="0"/>
              <a:t>. </a:t>
            </a:r>
            <a:r>
              <a:rPr lang="ru-RU" altLang="en-US" dirty="0"/>
              <a:t>Поэтому важно</a:t>
            </a:r>
            <a:r>
              <a:rPr lang="ru-RU" altLang="en-US" baseline="0" dirty="0"/>
              <a:t> изучить</a:t>
            </a:r>
            <a:r>
              <a:rPr lang="ru-RU" altLang="en-US" dirty="0"/>
              <a:t> Руководство по программе, чтобы получить более точную информацию о том, что требуется по каждому критерию.</a:t>
            </a:r>
          </a:p>
          <a:p>
            <a:pPr algn="just">
              <a:defRPr/>
            </a:pPr>
            <a:r>
              <a:rPr lang="en-GB" altLang="en-US" b="1" dirty="0"/>
              <a:t>"</a:t>
            </a:r>
            <a:r>
              <a:rPr lang="ru-RU" altLang="en-US" b="1" dirty="0"/>
              <a:t>Качество проектирования и реализации проекта</a:t>
            </a:r>
            <a:r>
              <a:rPr lang="en-US" altLang="en-US" b="1" dirty="0"/>
              <a:t>”</a:t>
            </a:r>
            <a:r>
              <a:rPr lang="ru-RU" altLang="en-US" b="1" dirty="0"/>
              <a:t>,</a:t>
            </a:r>
            <a:r>
              <a:rPr lang="en-US" altLang="en-US" b="1" dirty="0"/>
              <a:t> </a:t>
            </a:r>
            <a:r>
              <a:rPr lang="ru-RU" altLang="en-US" dirty="0"/>
              <a:t>касается ясности, полноты и качества работы</a:t>
            </a:r>
            <a:r>
              <a:rPr lang="ru-RU" altLang="en-US" baseline="0" dirty="0"/>
              <a:t> </a:t>
            </a:r>
            <a:r>
              <a:rPr lang="ru-RU" altLang="en-US" dirty="0"/>
              <a:t>программы, включая соответствующие этапы подготовки, осуществления, оценки, последующей деятельности и распространения. Помимо качества и осуществимости предлагаемой методологии.</a:t>
            </a:r>
          </a:p>
          <a:p>
            <a:pPr algn="just">
              <a:defRPr/>
            </a:pPr>
            <a:r>
              <a:rPr lang="ru-RU" altLang="en-US" b="1" dirty="0"/>
              <a:t>Качество</a:t>
            </a:r>
            <a:r>
              <a:rPr lang="ru-RU" altLang="en-US" b="1" baseline="0" dirty="0"/>
              <a:t> проектной команды</a:t>
            </a:r>
            <a:r>
              <a:rPr lang="en-GB" altLang="en-US" b="1" dirty="0"/>
              <a:t>" </a:t>
            </a:r>
            <a:r>
              <a:rPr lang="ru-RU" altLang="en-US" dirty="0"/>
              <a:t>касается уместности профиля и опыта ключевых сотрудников академических кругов, участвующих в мероприятиях, проводимых в проекте.</a:t>
            </a:r>
          </a:p>
          <a:p>
            <a:pPr algn="just">
              <a:defRPr/>
            </a:pPr>
            <a:r>
              <a:rPr lang="ru-RU" altLang="en-US" dirty="0"/>
              <a:t>«Воздействие и распространение» касается качества мер</a:t>
            </a:r>
            <a:r>
              <a:rPr lang="ru-RU" altLang="en-US" baseline="0" dirty="0"/>
              <a:t> </a:t>
            </a:r>
            <a:r>
              <a:rPr lang="ru-RU" altLang="en-US" dirty="0"/>
              <a:t>для оценки результатов учебной деятельности; влияние проекта (участвующего учреждения, студентов и учащихся, получающих выгоду от </a:t>
            </a:r>
            <a:r>
              <a:rPr lang="ru-RU" altLang="en-US" dirty="0" err="1"/>
              <a:t>дейстельности</a:t>
            </a:r>
            <a:r>
              <a:rPr lang="ru-RU" altLang="en-US" baseline="0" dirty="0"/>
              <a:t> </a:t>
            </a:r>
            <a:r>
              <a:rPr lang="ru-RU" altLang="en-US" dirty="0"/>
              <a:t>Жан </a:t>
            </a:r>
            <a:r>
              <a:rPr lang="ru-RU" altLang="en-US" dirty="0" err="1"/>
              <a:t>Монне</a:t>
            </a:r>
            <a:r>
              <a:rPr lang="ru-RU" altLang="en-US" dirty="0"/>
              <a:t>, других организаций или отдельных лиц на местном, региональном, национальном и / или европейском уровнях).</a:t>
            </a:r>
          </a:p>
          <a:p>
            <a:pPr algn="just">
              <a:defRPr/>
            </a:pPr>
            <a:r>
              <a:rPr lang="ru-RU" altLang="en-US" dirty="0"/>
              <a:t>Качество</a:t>
            </a:r>
            <a:r>
              <a:rPr lang="en-US" altLang="en-US" baseline="0" dirty="0"/>
              <a:t> </a:t>
            </a:r>
            <a:r>
              <a:rPr lang="ru-RU" altLang="en-US" baseline="0" dirty="0"/>
              <a:t>мер</a:t>
            </a:r>
            <a:r>
              <a:rPr lang="ru-RU" altLang="en-US" dirty="0"/>
              <a:t>, распространяющих результаты деятельности внутри и вне учреждения.</a:t>
            </a:r>
          </a:p>
          <a:p>
            <a:pPr algn="just">
              <a:defRPr/>
            </a:pPr>
            <a:r>
              <a:rPr lang="ru-RU" altLang="en-US" dirty="0"/>
              <a:t>Как материалы, документы и средства массовой информации будут доступны и</a:t>
            </a:r>
            <a:r>
              <a:rPr lang="ru-RU" altLang="en-US" baseline="0" dirty="0"/>
              <a:t> продвигаемы </a:t>
            </a:r>
            <a:r>
              <a:rPr lang="ru-RU" altLang="en-US" dirty="0"/>
              <a:t>через открытые лицензии.</a:t>
            </a:r>
          </a:p>
          <a:p>
            <a:pPr algn="just">
              <a:defRPr/>
            </a:pPr>
            <a:r>
              <a:rPr lang="en-GB" altLang="en-US" b="1" dirty="0"/>
              <a:t>«</a:t>
            </a:r>
            <a:r>
              <a:rPr lang="ru-RU" altLang="en-US" b="1" dirty="0"/>
              <a:t>Воздействие и распространение</a:t>
            </a:r>
            <a:r>
              <a:rPr lang="en-GB" altLang="en-US" b="1" dirty="0"/>
              <a:t>": </a:t>
            </a:r>
          </a:p>
          <a:p>
            <a:pPr marL="174365" indent="-174365" algn="just">
              <a:buFontTx/>
              <a:buChar char="-"/>
              <a:defRPr/>
            </a:pPr>
            <a:r>
              <a:rPr lang="ru-RU" altLang="en-US" dirty="0"/>
              <a:t>Качество мер для оценки результатов учебной деятельности;</a:t>
            </a:r>
          </a:p>
          <a:p>
            <a:pPr marL="174365" indent="-174365" algn="just">
              <a:buFontTx/>
              <a:buChar char="-"/>
              <a:defRPr/>
            </a:pPr>
            <a:r>
              <a:rPr lang="ru-RU" altLang="en-US" dirty="0"/>
              <a:t>Потенциальное влияние проекта на учреждение (учреждения), участвующее в Жан </a:t>
            </a:r>
            <a:r>
              <a:rPr lang="ru-RU" altLang="en-US" dirty="0" err="1"/>
              <a:t>Монне</a:t>
            </a:r>
            <a:r>
              <a:rPr lang="ru-RU" altLang="en-US" dirty="0"/>
              <a:t>, на</a:t>
            </a:r>
            <a:r>
              <a:rPr lang="ru-RU" altLang="en-US" baseline="0" dirty="0"/>
              <a:t> студентов </a:t>
            </a:r>
            <a:r>
              <a:rPr lang="ru-RU" altLang="en-US" dirty="0"/>
              <a:t>и учащихся, получающих выгоду от </a:t>
            </a:r>
            <a:r>
              <a:rPr lang="ru-RU" altLang="en-US" dirty="0" err="1"/>
              <a:t>дейстельности</a:t>
            </a:r>
            <a:r>
              <a:rPr lang="ru-RU" altLang="en-US" dirty="0"/>
              <a:t>, на другие организации и отдельных лиц, участвующих на местном, региональном, национальном и / или европейском уровне.</a:t>
            </a:r>
          </a:p>
          <a:p>
            <a:pPr marL="174365" indent="-174365" algn="just">
              <a:buFontTx/>
              <a:buChar char="-"/>
              <a:defRPr/>
            </a:pPr>
            <a:r>
              <a:rPr lang="ru-RU" altLang="en-US" dirty="0"/>
              <a:t>Соответствие и качество мер, направленных на распространение результатов деятельности внутри и вне учреждения, принимающего</a:t>
            </a:r>
            <a:r>
              <a:rPr lang="ru-RU" altLang="en-US" baseline="0" dirty="0"/>
              <a:t> </a:t>
            </a:r>
            <a:r>
              <a:rPr lang="ru-RU" altLang="en-US" dirty="0"/>
              <a:t>деятельность Жан </a:t>
            </a:r>
            <a:r>
              <a:rPr lang="ru-RU" altLang="en-US" dirty="0" err="1"/>
              <a:t>Монне</a:t>
            </a:r>
            <a:r>
              <a:rPr lang="ru-RU" altLang="en-US" dirty="0"/>
              <a:t>;</a:t>
            </a:r>
          </a:p>
          <a:p>
            <a:pPr marL="174365" indent="-174365" algn="just">
              <a:buFontTx/>
              <a:buChar char="-"/>
              <a:defRPr/>
            </a:pPr>
            <a:r>
              <a:rPr lang="ru-RU" altLang="en-US" dirty="0"/>
              <a:t>Если есть</a:t>
            </a:r>
            <a:r>
              <a:rPr lang="ru-RU" altLang="en-US" baseline="0" dirty="0"/>
              <a:t> актуальность</a:t>
            </a:r>
            <a:r>
              <a:rPr lang="ru-RU" altLang="en-US" dirty="0"/>
              <a:t>, то степень, в которой это предложение описывает, каким образом материалы, документы и средства массовой информации будут выпущены свободно, предоставляется через открытые лицензии и не содержит каких-либо несоразмерных ограничений.</a:t>
            </a:r>
            <a:endParaRPr lang="en-GB" altLang="en-US" dirty="0"/>
          </a:p>
          <a:p>
            <a:pPr algn="just">
              <a:defRPr/>
            </a:pPr>
            <a:endParaRPr lang="en-GB" altLang="en-US" dirty="0"/>
          </a:p>
          <a:p>
            <a:pPr>
              <a:defRPr/>
            </a:pPr>
            <a:endParaRPr lang="en-GB" altLang="en-US" dirty="0"/>
          </a:p>
          <a:p>
            <a:pPr>
              <a:defRPr/>
            </a:pPr>
            <a:endParaRPr lang="en-GB" dirty="0"/>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E84F9B-8E76-4C68-85EF-2115A080C348}" type="slidenum">
              <a:rPr lang="en-GB" altLang="ru-RU" sz="1300">
                <a:latin typeface="Arial" panose="020B0604020202020204" pitchFamily="34" charset="0"/>
              </a:rPr>
              <a:pPr>
                <a:spcBef>
                  <a:spcPct val="0"/>
                </a:spcBef>
              </a:pPr>
              <a:t>22</a:t>
            </a:fld>
            <a:endParaRPr lang="en-GB" altLang="ru-RU" sz="1300">
              <a:latin typeface="Arial" panose="020B0604020202020204" pitchFamily="34" charset="0"/>
            </a:endParaRPr>
          </a:p>
        </p:txBody>
      </p:sp>
    </p:spTree>
    <p:extLst>
      <p:ext uri="{BB962C8B-B14F-4D97-AF65-F5344CB8AC3E}">
        <p14:creationId xmlns:p14="http://schemas.microsoft.com/office/powerpoint/2010/main" val="228043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8A9473-6476-4024-9BCD-B134EE20C96F}" type="slidenum">
              <a:rPr lang="en-GB" altLang="en-US" sz="1300">
                <a:latin typeface="Arial" panose="020B0604020202020204" pitchFamily="34" charset="0"/>
              </a:rPr>
              <a:pPr>
                <a:spcBef>
                  <a:spcPct val="0"/>
                </a:spcBef>
              </a:pPr>
              <a:t>23</a:t>
            </a:fld>
            <a:endParaRPr lang="en-GB" altLang="en-US" sz="1300">
              <a:latin typeface="Arial" panose="020B0604020202020204" pitchFamily="34" charset="0"/>
            </a:endParaRPr>
          </a:p>
        </p:txBody>
      </p:sp>
    </p:spTree>
    <p:extLst>
      <p:ext uri="{BB962C8B-B14F-4D97-AF65-F5344CB8AC3E}">
        <p14:creationId xmlns:p14="http://schemas.microsoft.com/office/powerpoint/2010/main" val="3675664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BE2A80D-DEF9-49C6-BBC9-0D1A16EAA9D8}"/>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6BA43812-7C43-4282-8DD5-273AEBB55F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solidFill>
                  <a:srgbClr val="000000"/>
                </a:solidFill>
              </a:rPr>
              <a:t>40 % of the successful projects are within the interdisciplinary studies, followed by Legal studies (20%);</a:t>
            </a:r>
          </a:p>
          <a:p>
            <a:endParaRPr lang="en-GB" altLang="en-US">
              <a:solidFill>
                <a:srgbClr val="000000"/>
              </a:solidFill>
            </a:endParaRPr>
          </a:p>
          <a:p>
            <a:r>
              <a:rPr lang="en-GB" altLang="en-US">
                <a:solidFill>
                  <a:srgbClr val="000000"/>
                </a:solidFill>
              </a:rPr>
              <a:t>The selection addresses many topic of current political interest such as migration and the refugee crises, immigration, the economic crises and austerity, misinformation and the rise of populism, the role of citizens and their current disengagement form the EU construction process. </a:t>
            </a:r>
          </a:p>
          <a:p>
            <a:endParaRPr lang="en-GB" altLang="en-US"/>
          </a:p>
        </p:txBody>
      </p:sp>
      <p:sp>
        <p:nvSpPr>
          <p:cNvPr id="63492" name="Slide Number Placeholder 3">
            <a:extLst>
              <a:ext uri="{FF2B5EF4-FFF2-40B4-BE49-F238E27FC236}">
                <a16:creationId xmlns:a16="http://schemas.microsoft.com/office/drawing/2014/main" id="{9E6A4656-8E11-485B-9EBA-8A26FD7D41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30250" indent="-280988" eaLnBrk="0" hangingPunct="0">
              <a:spcBef>
                <a:spcPct val="30000"/>
              </a:spcBef>
              <a:defRPr sz="1200">
                <a:solidFill>
                  <a:schemeClr val="tx1"/>
                </a:solidFill>
                <a:latin typeface="Calibri" panose="020F0502020204030204" pitchFamily="34" charset="0"/>
              </a:defRPr>
            </a:lvl2pPr>
            <a:lvl3pPr marL="1125538" indent="-223838" eaLnBrk="0" hangingPunct="0">
              <a:spcBef>
                <a:spcPct val="30000"/>
              </a:spcBef>
              <a:defRPr sz="1200">
                <a:solidFill>
                  <a:schemeClr val="tx1"/>
                </a:solidFill>
                <a:latin typeface="Calibri" panose="020F0502020204030204" pitchFamily="34" charset="0"/>
              </a:defRPr>
            </a:lvl3pPr>
            <a:lvl4pPr marL="1574800" indent="-223838" eaLnBrk="0" hangingPunct="0">
              <a:spcBef>
                <a:spcPct val="30000"/>
              </a:spcBef>
              <a:defRPr sz="1200">
                <a:solidFill>
                  <a:schemeClr val="tx1"/>
                </a:solidFill>
                <a:latin typeface="Calibri" panose="020F0502020204030204" pitchFamily="34" charset="0"/>
              </a:defRPr>
            </a:lvl4pPr>
            <a:lvl5pPr marL="2025650" indent="-223838" eaLnBrk="0" hangingPunct="0">
              <a:spcBef>
                <a:spcPct val="30000"/>
              </a:spcBef>
              <a:defRPr sz="1200">
                <a:solidFill>
                  <a:schemeClr val="tx1"/>
                </a:solidFill>
                <a:latin typeface="Calibri" panose="020F0502020204030204" pitchFamily="34" charset="0"/>
              </a:defRPr>
            </a:lvl5pPr>
            <a:lvl6pPr marL="2482850" indent="-223838" eaLnBrk="0" fontAlgn="base" hangingPunct="0">
              <a:spcBef>
                <a:spcPct val="30000"/>
              </a:spcBef>
              <a:spcAft>
                <a:spcPct val="0"/>
              </a:spcAft>
              <a:defRPr sz="1200">
                <a:solidFill>
                  <a:schemeClr val="tx1"/>
                </a:solidFill>
                <a:latin typeface="Calibri" panose="020F0502020204030204" pitchFamily="34" charset="0"/>
              </a:defRPr>
            </a:lvl6pPr>
            <a:lvl7pPr marL="2940050" indent="-223838" eaLnBrk="0" fontAlgn="base" hangingPunct="0">
              <a:spcBef>
                <a:spcPct val="30000"/>
              </a:spcBef>
              <a:spcAft>
                <a:spcPct val="0"/>
              </a:spcAft>
              <a:defRPr sz="1200">
                <a:solidFill>
                  <a:schemeClr val="tx1"/>
                </a:solidFill>
                <a:latin typeface="Calibri" panose="020F0502020204030204" pitchFamily="34" charset="0"/>
              </a:defRPr>
            </a:lvl7pPr>
            <a:lvl8pPr marL="3397250" indent="-223838" eaLnBrk="0" fontAlgn="base" hangingPunct="0">
              <a:spcBef>
                <a:spcPct val="30000"/>
              </a:spcBef>
              <a:spcAft>
                <a:spcPct val="0"/>
              </a:spcAft>
              <a:defRPr sz="1200">
                <a:solidFill>
                  <a:schemeClr val="tx1"/>
                </a:solidFill>
                <a:latin typeface="Calibri" panose="020F0502020204030204" pitchFamily="34" charset="0"/>
              </a:defRPr>
            </a:lvl8pPr>
            <a:lvl9pPr marL="385445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DF0A67E-9BB6-4CBA-A0D3-78F4F9C9A123}" type="slidenum">
              <a:rPr lang="en-GB" altLang="en-US" sz="1300">
                <a:latin typeface="Arial" panose="020B0604020202020204" pitchFamily="34" charset="0"/>
              </a:rPr>
              <a:pPr eaLnBrk="1" hangingPunct="1">
                <a:spcBef>
                  <a:spcPct val="0"/>
                </a:spcBef>
              </a:pPr>
              <a:t>26</a:t>
            </a:fld>
            <a:endParaRPr lang="en-GB" altLang="en-US" sz="1300">
              <a:latin typeface="Arial" panose="020B0604020202020204" pitchFamily="34" charset="0"/>
            </a:endParaRPr>
          </a:p>
        </p:txBody>
      </p:sp>
    </p:spTree>
    <p:extLst>
      <p:ext uri="{BB962C8B-B14F-4D97-AF65-F5344CB8AC3E}">
        <p14:creationId xmlns:p14="http://schemas.microsoft.com/office/powerpoint/2010/main" val="3944247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206" indent="-280921">
              <a:spcBef>
                <a:spcPct val="30000"/>
              </a:spcBef>
              <a:defRPr sz="1200">
                <a:solidFill>
                  <a:schemeClr val="tx1"/>
                </a:solidFill>
                <a:latin typeface="Calibri" panose="020F0502020204030204" pitchFamily="34" charset="0"/>
              </a:defRPr>
            </a:lvl2pPr>
            <a:lvl3pPr marL="1134985" indent="-224414">
              <a:spcBef>
                <a:spcPct val="30000"/>
              </a:spcBef>
              <a:defRPr sz="1200">
                <a:solidFill>
                  <a:schemeClr val="tx1"/>
                </a:solidFill>
                <a:latin typeface="Calibri" panose="020F0502020204030204" pitchFamily="34" charset="0"/>
              </a:defRPr>
            </a:lvl3pPr>
            <a:lvl4pPr marL="1590271" indent="-224414">
              <a:spcBef>
                <a:spcPct val="30000"/>
              </a:spcBef>
              <a:defRPr sz="1200">
                <a:solidFill>
                  <a:schemeClr val="tx1"/>
                </a:solidFill>
                <a:latin typeface="Calibri" panose="020F0502020204030204" pitchFamily="34" charset="0"/>
              </a:defRPr>
            </a:lvl4pPr>
            <a:lvl5pPr marL="2047170" indent="-224414">
              <a:spcBef>
                <a:spcPct val="30000"/>
              </a:spcBef>
              <a:defRPr sz="1200">
                <a:solidFill>
                  <a:schemeClr val="tx1"/>
                </a:solidFill>
                <a:latin typeface="Calibri" panose="020F0502020204030204" pitchFamily="34" charset="0"/>
              </a:defRPr>
            </a:lvl5pPr>
            <a:lvl6pPr marL="2512143" indent="-224414" eaLnBrk="0" fontAlgn="base" hangingPunct="0">
              <a:spcBef>
                <a:spcPct val="30000"/>
              </a:spcBef>
              <a:spcAft>
                <a:spcPct val="0"/>
              </a:spcAft>
              <a:defRPr sz="1200">
                <a:solidFill>
                  <a:schemeClr val="tx1"/>
                </a:solidFill>
                <a:latin typeface="Calibri" panose="020F0502020204030204" pitchFamily="34" charset="0"/>
              </a:defRPr>
            </a:lvl6pPr>
            <a:lvl7pPr marL="2977115" indent="-224414" eaLnBrk="0" fontAlgn="base" hangingPunct="0">
              <a:spcBef>
                <a:spcPct val="30000"/>
              </a:spcBef>
              <a:spcAft>
                <a:spcPct val="0"/>
              </a:spcAft>
              <a:defRPr sz="1200">
                <a:solidFill>
                  <a:schemeClr val="tx1"/>
                </a:solidFill>
                <a:latin typeface="Calibri" panose="020F0502020204030204" pitchFamily="34" charset="0"/>
              </a:defRPr>
            </a:lvl7pPr>
            <a:lvl8pPr marL="3442087" indent="-224414" eaLnBrk="0" fontAlgn="base" hangingPunct="0">
              <a:spcBef>
                <a:spcPct val="30000"/>
              </a:spcBef>
              <a:spcAft>
                <a:spcPct val="0"/>
              </a:spcAft>
              <a:defRPr sz="1200">
                <a:solidFill>
                  <a:schemeClr val="tx1"/>
                </a:solidFill>
                <a:latin typeface="Calibri" panose="020F0502020204030204" pitchFamily="34" charset="0"/>
              </a:defRPr>
            </a:lvl8pPr>
            <a:lvl9pPr marL="3907060" indent="-22441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F31EF5-3590-4BA6-A9BE-15D03D52B5B3}" type="slidenum">
              <a:rPr lang="en-GB" altLang="en-US" sz="1300">
                <a:solidFill>
                  <a:srgbClr val="000000"/>
                </a:solidFill>
                <a:latin typeface="Arial" panose="020B0604020202020204" pitchFamily="34" charset="0"/>
              </a:rPr>
              <a:pPr>
                <a:spcBef>
                  <a:spcPct val="0"/>
                </a:spcBef>
              </a:pPr>
              <a:t>27</a:t>
            </a:fld>
            <a:endParaRPr lang="en-GB" altLang="en-US" sz="1300">
              <a:solidFill>
                <a:srgbClr val="000000"/>
              </a:solidFill>
              <a:latin typeface="Arial" panose="020B0604020202020204" pitchFamily="34" charset="0"/>
            </a:endParaRPr>
          </a:p>
        </p:txBody>
      </p:sp>
    </p:spTree>
    <p:extLst>
      <p:ext uri="{BB962C8B-B14F-4D97-AF65-F5344CB8AC3E}">
        <p14:creationId xmlns:p14="http://schemas.microsoft.com/office/powerpoint/2010/main" val="2695518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206" indent="-280921">
              <a:spcBef>
                <a:spcPct val="30000"/>
              </a:spcBef>
              <a:defRPr sz="1200">
                <a:solidFill>
                  <a:schemeClr val="tx1"/>
                </a:solidFill>
                <a:latin typeface="Calibri" panose="020F0502020204030204" pitchFamily="34" charset="0"/>
              </a:defRPr>
            </a:lvl2pPr>
            <a:lvl3pPr marL="1134985" indent="-224414">
              <a:spcBef>
                <a:spcPct val="30000"/>
              </a:spcBef>
              <a:defRPr sz="1200">
                <a:solidFill>
                  <a:schemeClr val="tx1"/>
                </a:solidFill>
                <a:latin typeface="Calibri" panose="020F0502020204030204" pitchFamily="34" charset="0"/>
              </a:defRPr>
            </a:lvl3pPr>
            <a:lvl4pPr marL="1590271" indent="-224414">
              <a:spcBef>
                <a:spcPct val="30000"/>
              </a:spcBef>
              <a:defRPr sz="1200">
                <a:solidFill>
                  <a:schemeClr val="tx1"/>
                </a:solidFill>
                <a:latin typeface="Calibri" panose="020F0502020204030204" pitchFamily="34" charset="0"/>
              </a:defRPr>
            </a:lvl4pPr>
            <a:lvl5pPr marL="2047170" indent="-224414">
              <a:spcBef>
                <a:spcPct val="30000"/>
              </a:spcBef>
              <a:defRPr sz="1200">
                <a:solidFill>
                  <a:schemeClr val="tx1"/>
                </a:solidFill>
                <a:latin typeface="Calibri" panose="020F0502020204030204" pitchFamily="34" charset="0"/>
              </a:defRPr>
            </a:lvl5pPr>
            <a:lvl6pPr marL="2512143" indent="-224414" eaLnBrk="0" fontAlgn="base" hangingPunct="0">
              <a:spcBef>
                <a:spcPct val="30000"/>
              </a:spcBef>
              <a:spcAft>
                <a:spcPct val="0"/>
              </a:spcAft>
              <a:defRPr sz="1200">
                <a:solidFill>
                  <a:schemeClr val="tx1"/>
                </a:solidFill>
                <a:latin typeface="Calibri" panose="020F0502020204030204" pitchFamily="34" charset="0"/>
              </a:defRPr>
            </a:lvl6pPr>
            <a:lvl7pPr marL="2977115" indent="-224414" eaLnBrk="0" fontAlgn="base" hangingPunct="0">
              <a:spcBef>
                <a:spcPct val="30000"/>
              </a:spcBef>
              <a:spcAft>
                <a:spcPct val="0"/>
              </a:spcAft>
              <a:defRPr sz="1200">
                <a:solidFill>
                  <a:schemeClr val="tx1"/>
                </a:solidFill>
                <a:latin typeface="Calibri" panose="020F0502020204030204" pitchFamily="34" charset="0"/>
              </a:defRPr>
            </a:lvl7pPr>
            <a:lvl8pPr marL="3442087" indent="-224414" eaLnBrk="0" fontAlgn="base" hangingPunct="0">
              <a:spcBef>
                <a:spcPct val="30000"/>
              </a:spcBef>
              <a:spcAft>
                <a:spcPct val="0"/>
              </a:spcAft>
              <a:defRPr sz="1200">
                <a:solidFill>
                  <a:schemeClr val="tx1"/>
                </a:solidFill>
                <a:latin typeface="Calibri" panose="020F0502020204030204" pitchFamily="34" charset="0"/>
              </a:defRPr>
            </a:lvl8pPr>
            <a:lvl9pPr marL="3907060" indent="-22441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81A8F5-4A7C-4723-8BBC-47E4081C78DD}" type="slidenum">
              <a:rPr lang="en-GB" altLang="en-US" sz="1300">
                <a:solidFill>
                  <a:srgbClr val="000000"/>
                </a:solidFill>
                <a:latin typeface="Arial" panose="020B0604020202020204" pitchFamily="34" charset="0"/>
              </a:rPr>
              <a:pPr>
                <a:spcBef>
                  <a:spcPct val="0"/>
                </a:spcBef>
              </a:pPr>
              <a:t>28</a:t>
            </a:fld>
            <a:endParaRPr lang="en-GB" altLang="en-US" sz="1300">
              <a:solidFill>
                <a:srgbClr val="000000"/>
              </a:solidFill>
              <a:latin typeface="Arial" panose="020B0604020202020204" pitchFamily="34" charset="0"/>
            </a:endParaRPr>
          </a:p>
        </p:txBody>
      </p:sp>
      <p:sp>
        <p:nvSpPr>
          <p:cNvPr id="75780"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ltLang="en-US" b="1" dirty="0"/>
              <a:t>Как</a:t>
            </a:r>
            <a:r>
              <a:rPr lang="ru-RU" altLang="en-US" b="1" baseline="0" dirty="0"/>
              <a:t> можно подать заявку</a:t>
            </a:r>
            <a:r>
              <a:rPr lang="en-GB" altLang="en-US" b="1" dirty="0"/>
              <a:t>:</a:t>
            </a:r>
          </a:p>
          <a:p>
            <a:pPr algn="just"/>
            <a:r>
              <a:rPr lang="ru-RU" altLang="en-US" u="sng" dirty="0"/>
              <a:t>Высшие учебные заведения (ВУЗы) в любой стране мира для Преподавания и Исследований (модули, кафедры, центры передового опыта) и  Дебаты о политической программе (сети и проекты)</a:t>
            </a:r>
          </a:p>
          <a:p>
            <a:pPr algn="just"/>
            <a:r>
              <a:rPr lang="ru-RU" altLang="en-US" dirty="0"/>
              <a:t>ВУЗы основанные в</a:t>
            </a:r>
            <a:r>
              <a:rPr lang="ru-RU" altLang="en-US" baseline="0" dirty="0"/>
              <a:t> Программных странах должны иметь актуальный Устав </a:t>
            </a:r>
            <a:r>
              <a:rPr lang="ru-RU" altLang="en-US" baseline="0" dirty="0" err="1"/>
              <a:t>Эразмус</a:t>
            </a:r>
            <a:r>
              <a:rPr lang="ru-RU" altLang="en-US" baseline="0" dirty="0"/>
              <a:t> для  Высшего образования (УЭВО).</a:t>
            </a:r>
            <a:endParaRPr lang="en-GB" altLang="en-US" dirty="0"/>
          </a:p>
          <a:p>
            <a:pPr algn="just"/>
            <a:r>
              <a:rPr lang="en-GB" altLang="en-US" dirty="0"/>
              <a:t>  </a:t>
            </a:r>
          </a:p>
          <a:p>
            <a:pPr algn="just"/>
            <a:r>
              <a:rPr lang="ru-RU" altLang="en-US" u="sng" dirty="0"/>
              <a:t>Организации/Ассоциации</a:t>
            </a:r>
            <a:r>
              <a:rPr lang="ru-RU" altLang="en-US" u="sng" baseline="0" dirty="0"/>
              <a:t> активные в области дисциплины связанных с ЕС в любой стране мира для поддержки Ассоциаций, Дебатов о политической программе (Сети и Проекты) </a:t>
            </a:r>
          </a:p>
          <a:p>
            <a:pPr algn="just"/>
            <a:r>
              <a:rPr lang="ru-RU" altLang="en-US" u="sng" baseline="0" dirty="0"/>
              <a:t> </a:t>
            </a:r>
            <a:r>
              <a:rPr lang="ru-RU" altLang="en-US" u="sng" dirty="0"/>
              <a:t> </a:t>
            </a:r>
            <a:endParaRPr lang="en-GB" altLang="en-US" dirty="0"/>
          </a:p>
          <a:p>
            <a:pPr algn="just"/>
            <a:endParaRPr lang="en-GB" altLang="en-US" dirty="0"/>
          </a:p>
        </p:txBody>
      </p:sp>
    </p:spTree>
    <p:extLst>
      <p:ext uri="{BB962C8B-B14F-4D97-AF65-F5344CB8AC3E}">
        <p14:creationId xmlns:p14="http://schemas.microsoft.com/office/powerpoint/2010/main" val="2265521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Tx/>
              <a:buAutoNum type="arabicPeriod"/>
            </a:pPr>
            <a:r>
              <a:rPr lang="en-GB" altLang="en-US" sz="1600" dirty="0"/>
              <a:t> </a:t>
            </a:r>
            <a:r>
              <a:rPr lang="ru-RU" altLang="en-US" sz="1600" dirty="0"/>
              <a:t>Организация-заявитель (для сетей Жан – Моне и также партнерских организаций) должна быть зарегистрирована на портале-участнике и получить идентификационный код участника (PIC)</a:t>
            </a:r>
            <a:endParaRPr lang="en-GB" altLang="en-US" sz="1600" dirty="0"/>
          </a:p>
          <a:p>
            <a:pPr algn="just">
              <a:buFontTx/>
              <a:buAutoNum type="arabicPeriod"/>
            </a:pPr>
            <a:r>
              <a:rPr lang="en-GB" altLang="en-US" sz="1600" dirty="0"/>
              <a:t> </a:t>
            </a:r>
            <a:r>
              <a:rPr lang="ru-RU" altLang="en-US" sz="1600" dirty="0"/>
              <a:t>Создать официальную электронную форму заявки, названная так же (</a:t>
            </a:r>
            <a:r>
              <a:rPr lang="ru-RU" altLang="en-US" sz="1600" dirty="0" err="1"/>
              <a:t>eForm</a:t>
            </a:r>
            <a:r>
              <a:rPr lang="ru-RU" altLang="en-US" sz="1600" dirty="0"/>
              <a:t>)</a:t>
            </a:r>
          </a:p>
          <a:p>
            <a:pPr algn="just">
              <a:buFontTx/>
              <a:buAutoNum type="arabicPeriod"/>
            </a:pPr>
            <a:r>
              <a:rPr lang="en-GB" altLang="en-US" sz="1600" dirty="0"/>
              <a:t> </a:t>
            </a:r>
            <a:r>
              <a:rPr lang="ru-RU" altLang="en-US" sz="1600" dirty="0"/>
              <a:t>Заполнить </a:t>
            </a:r>
            <a:r>
              <a:rPr lang="en-GB" altLang="en-US" sz="1600" dirty="0" err="1"/>
              <a:t>eForm</a:t>
            </a:r>
            <a:endParaRPr lang="en-GB" altLang="en-US" sz="1600" dirty="0"/>
          </a:p>
          <a:p>
            <a:pPr algn="just">
              <a:buFontTx/>
              <a:buAutoNum type="arabicPeriod"/>
            </a:pPr>
            <a:r>
              <a:rPr lang="en-GB" altLang="en-US" sz="1600" dirty="0"/>
              <a:t> </a:t>
            </a:r>
            <a:r>
              <a:rPr lang="ru-RU" altLang="en-US" sz="1600" dirty="0"/>
              <a:t>Прикрепить завершенные версии различных вложений в </a:t>
            </a:r>
            <a:r>
              <a:rPr lang="ru-RU" altLang="en-US" sz="1600" dirty="0" err="1"/>
              <a:t>eForm</a:t>
            </a:r>
            <a:endParaRPr lang="ru-RU" altLang="en-US" sz="1600" dirty="0"/>
          </a:p>
          <a:p>
            <a:pPr algn="just"/>
            <a:endParaRPr lang="en-GB" altLang="en-US" sz="1600" dirty="0"/>
          </a:p>
          <a:p>
            <a:pPr>
              <a:lnSpc>
                <a:spcPct val="114000"/>
              </a:lnSpc>
              <a:spcAft>
                <a:spcPts val="407"/>
              </a:spcAft>
            </a:pPr>
            <a:r>
              <a:rPr lang="ru-RU" altLang="en-US" sz="1000" b="1" dirty="0"/>
              <a:t>Финансирование - Жан </a:t>
            </a:r>
            <a:r>
              <a:rPr lang="ru-RU" altLang="en-US" sz="1000" b="1" dirty="0" err="1"/>
              <a:t>Монне</a:t>
            </a:r>
            <a:r>
              <a:rPr lang="ru-RU" altLang="en-US" sz="1000" b="1" dirty="0"/>
              <a:t> Мероприятия в </a:t>
            </a:r>
            <a:r>
              <a:rPr lang="ru-RU" altLang="en-US" sz="1000" b="1" dirty="0" err="1"/>
              <a:t>Erasmus</a:t>
            </a:r>
            <a:r>
              <a:rPr lang="ru-RU" altLang="en-US" sz="1000" b="1" dirty="0"/>
              <a:t> +:</a:t>
            </a:r>
            <a:r>
              <a:rPr lang="en-GB" altLang="en-US" sz="1000" dirty="0">
                <a:hlinkClick r:id="rId3"/>
              </a:rPr>
              <a:t>http://eacea.ec.europa.eu/erasmus-plus/funding_en</a:t>
            </a:r>
            <a:endParaRPr lang="en-GB" altLang="en-US" sz="1000" dirty="0"/>
          </a:p>
          <a:p>
            <a:endParaRPr lang="en-GB" altLang="en-US" sz="1600" b="1" dirty="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206" indent="-280921">
              <a:spcBef>
                <a:spcPct val="30000"/>
              </a:spcBef>
              <a:defRPr sz="1200">
                <a:solidFill>
                  <a:schemeClr val="tx1"/>
                </a:solidFill>
                <a:latin typeface="Calibri" panose="020F0502020204030204" pitchFamily="34" charset="0"/>
              </a:defRPr>
            </a:lvl2pPr>
            <a:lvl3pPr marL="1134985" indent="-224414">
              <a:spcBef>
                <a:spcPct val="30000"/>
              </a:spcBef>
              <a:defRPr sz="1200">
                <a:solidFill>
                  <a:schemeClr val="tx1"/>
                </a:solidFill>
                <a:latin typeface="Calibri" panose="020F0502020204030204" pitchFamily="34" charset="0"/>
              </a:defRPr>
            </a:lvl3pPr>
            <a:lvl4pPr marL="1590271" indent="-224414">
              <a:spcBef>
                <a:spcPct val="30000"/>
              </a:spcBef>
              <a:defRPr sz="1200">
                <a:solidFill>
                  <a:schemeClr val="tx1"/>
                </a:solidFill>
                <a:latin typeface="Calibri" panose="020F0502020204030204" pitchFamily="34" charset="0"/>
              </a:defRPr>
            </a:lvl4pPr>
            <a:lvl5pPr marL="2047170" indent="-224414">
              <a:spcBef>
                <a:spcPct val="30000"/>
              </a:spcBef>
              <a:defRPr sz="1200">
                <a:solidFill>
                  <a:schemeClr val="tx1"/>
                </a:solidFill>
                <a:latin typeface="Calibri" panose="020F0502020204030204" pitchFamily="34" charset="0"/>
              </a:defRPr>
            </a:lvl5pPr>
            <a:lvl6pPr marL="2512143" indent="-224414" eaLnBrk="0" fontAlgn="base" hangingPunct="0">
              <a:spcBef>
                <a:spcPct val="30000"/>
              </a:spcBef>
              <a:spcAft>
                <a:spcPct val="0"/>
              </a:spcAft>
              <a:defRPr sz="1200">
                <a:solidFill>
                  <a:schemeClr val="tx1"/>
                </a:solidFill>
                <a:latin typeface="Calibri" panose="020F0502020204030204" pitchFamily="34" charset="0"/>
              </a:defRPr>
            </a:lvl6pPr>
            <a:lvl7pPr marL="2977115" indent="-224414" eaLnBrk="0" fontAlgn="base" hangingPunct="0">
              <a:spcBef>
                <a:spcPct val="30000"/>
              </a:spcBef>
              <a:spcAft>
                <a:spcPct val="0"/>
              </a:spcAft>
              <a:defRPr sz="1200">
                <a:solidFill>
                  <a:schemeClr val="tx1"/>
                </a:solidFill>
                <a:latin typeface="Calibri" panose="020F0502020204030204" pitchFamily="34" charset="0"/>
              </a:defRPr>
            </a:lvl7pPr>
            <a:lvl8pPr marL="3442087" indent="-224414" eaLnBrk="0" fontAlgn="base" hangingPunct="0">
              <a:spcBef>
                <a:spcPct val="30000"/>
              </a:spcBef>
              <a:spcAft>
                <a:spcPct val="0"/>
              </a:spcAft>
              <a:defRPr sz="1200">
                <a:solidFill>
                  <a:schemeClr val="tx1"/>
                </a:solidFill>
                <a:latin typeface="Calibri" panose="020F0502020204030204" pitchFamily="34" charset="0"/>
              </a:defRPr>
            </a:lvl8pPr>
            <a:lvl9pPr marL="3907060" indent="-22441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057B8D-D006-4162-A097-0FA2B8CD2E34}" type="slidenum">
              <a:rPr lang="en-GB" altLang="en-US" sz="1300">
                <a:solidFill>
                  <a:srgbClr val="000000"/>
                </a:solidFill>
                <a:latin typeface="Arial" panose="020B0604020202020204" pitchFamily="34" charset="0"/>
              </a:rPr>
              <a:pPr>
                <a:spcBef>
                  <a:spcPct val="0"/>
                </a:spcBef>
              </a:pPr>
              <a:t>29</a:t>
            </a:fld>
            <a:endParaRPr lang="en-GB" altLang="en-US" sz="1300">
              <a:solidFill>
                <a:srgbClr val="000000"/>
              </a:solidFill>
              <a:latin typeface="Arial" panose="020B0604020202020204" pitchFamily="34" charset="0"/>
            </a:endParaRPr>
          </a:p>
        </p:txBody>
      </p:sp>
    </p:spTree>
    <p:extLst>
      <p:ext uri="{BB962C8B-B14F-4D97-AF65-F5344CB8AC3E}">
        <p14:creationId xmlns:p14="http://schemas.microsoft.com/office/powerpoint/2010/main" val="3571932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5765">
              <a:spcBef>
                <a:spcPct val="30000"/>
              </a:spcBef>
              <a:defRPr sz="1200">
                <a:solidFill>
                  <a:schemeClr val="tx1"/>
                </a:solidFill>
                <a:latin typeface="Calibri" panose="020F0502020204030204" pitchFamily="34" charset="0"/>
              </a:defRPr>
            </a:lvl2pPr>
            <a:lvl3pPr marL="1152744" indent="-229257">
              <a:spcBef>
                <a:spcPct val="30000"/>
              </a:spcBef>
              <a:defRPr sz="1200">
                <a:solidFill>
                  <a:schemeClr val="tx1"/>
                </a:solidFill>
                <a:latin typeface="Calibri" panose="020F0502020204030204" pitchFamily="34" charset="0"/>
              </a:defRPr>
            </a:lvl3pPr>
            <a:lvl4pPr marL="1614488" indent="-229257">
              <a:spcBef>
                <a:spcPct val="30000"/>
              </a:spcBef>
              <a:defRPr sz="1200">
                <a:solidFill>
                  <a:schemeClr val="tx1"/>
                </a:solidFill>
                <a:latin typeface="Calibri" panose="020F0502020204030204" pitchFamily="34" charset="0"/>
              </a:defRPr>
            </a:lvl4pPr>
            <a:lvl5pPr marL="2076231" indent="-229257">
              <a:spcBef>
                <a:spcPct val="30000"/>
              </a:spcBef>
              <a:defRPr sz="1200">
                <a:solidFill>
                  <a:schemeClr val="tx1"/>
                </a:solidFill>
                <a:latin typeface="Calibri" panose="020F0502020204030204" pitchFamily="34" charset="0"/>
              </a:defRPr>
            </a:lvl5pPr>
            <a:lvl6pPr marL="2541203" indent="-229257" eaLnBrk="0" fontAlgn="base" hangingPunct="0">
              <a:spcBef>
                <a:spcPct val="30000"/>
              </a:spcBef>
              <a:spcAft>
                <a:spcPct val="0"/>
              </a:spcAft>
              <a:defRPr sz="1200">
                <a:solidFill>
                  <a:schemeClr val="tx1"/>
                </a:solidFill>
                <a:latin typeface="Calibri" panose="020F0502020204030204" pitchFamily="34" charset="0"/>
              </a:defRPr>
            </a:lvl6pPr>
            <a:lvl7pPr marL="3006176" indent="-229257" eaLnBrk="0" fontAlgn="base" hangingPunct="0">
              <a:spcBef>
                <a:spcPct val="30000"/>
              </a:spcBef>
              <a:spcAft>
                <a:spcPct val="0"/>
              </a:spcAft>
              <a:defRPr sz="1200">
                <a:solidFill>
                  <a:schemeClr val="tx1"/>
                </a:solidFill>
                <a:latin typeface="Calibri" panose="020F0502020204030204" pitchFamily="34" charset="0"/>
              </a:defRPr>
            </a:lvl7pPr>
            <a:lvl8pPr marL="3471148" indent="-229257" eaLnBrk="0" fontAlgn="base" hangingPunct="0">
              <a:spcBef>
                <a:spcPct val="30000"/>
              </a:spcBef>
              <a:spcAft>
                <a:spcPct val="0"/>
              </a:spcAft>
              <a:defRPr sz="1200">
                <a:solidFill>
                  <a:schemeClr val="tx1"/>
                </a:solidFill>
                <a:latin typeface="Calibri" panose="020F0502020204030204" pitchFamily="34" charset="0"/>
              </a:defRPr>
            </a:lvl8pPr>
            <a:lvl9pPr marL="3936121"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D9BD6E-7E4F-40BF-9F33-D10202159E07}" type="slidenum">
              <a:rPr lang="en-GB" altLang="en-US" sz="1300">
                <a:solidFill>
                  <a:srgbClr val="000000"/>
                </a:solidFill>
                <a:latin typeface="Arial" panose="020B0604020202020204" pitchFamily="34" charset="0"/>
              </a:rPr>
              <a:pPr>
                <a:spcBef>
                  <a:spcPct val="0"/>
                </a:spcBef>
              </a:pPr>
              <a:t>30</a:t>
            </a:fld>
            <a:endParaRPr lang="en-GB" altLang="en-US" sz="1300">
              <a:solidFill>
                <a:srgbClr val="000000"/>
              </a:solidFill>
              <a:latin typeface="Arial" panose="020B0604020202020204" pitchFamily="34" charset="0"/>
            </a:endParaRPr>
          </a:p>
        </p:txBody>
      </p:sp>
    </p:spTree>
    <p:extLst>
      <p:ext uri="{BB962C8B-B14F-4D97-AF65-F5344CB8AC3E}">
        <p14:creationId xmlns:p14="http://schemas.microsoft.com/office/powerpoint/2010/main" val="1613479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00BE48-E758-4CF5-BCEF-25FD5757FCF7}" type="slidenum">
              <a:rPr lang="en-GB" altLang="en-US" sz="1300">
                <a:latin typeface="Arial" panose="020B0604020202020204" pitchFamily="34" charset="0"/>
              </a:rPr>
              <a:pPr>
                <a:spcBef>
                  <a:spcPct val="0"/>
                </a:spcBef>
              </a:pPr>
              <a:t>31</a:t>
            </a:fld>
            <a:endParaRPr lang="en-GB" altLang="en-US" sz="1300">
              <a:latin typeface="Arial" panose="020B0604020202020204" pitchFamily="34" charset="0"/>
            </a:endParaRPr>
          </a:p>
        </p:txBody>
      </p:sp>
    </p:spTree>
    <p:extLst>
      <p:ext uri="{BB962C8B-B14F-4D97-AF65-F5344CB8AC3E}">
        <p14:creationId xmlns:p14="http://schemas.microsoft.com/office/powerpoint/2010/main" val="287362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15988" y="750888"/>
            <a:ext cx="5019675" cy="3765550"/>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21F5A-C67F-404F-B93D-C6E8506B20E3}" type="slidenum">
              <a:rPr lang="en-GB" altLang="en-US" sz="1300">
                <a:latin typeface="Arial" panose="020B0604020202020204" pitchFamily="34" charset="0"/>
              </a:rPr>
              <a:pPr>
                <a:spcBef>
                  <a:spcPct val="0"/>
                </a:spcBef>
              </a:pPr>
              <a:t>3</a:t>
            </a:fld>
            <a:endParaRPr lang="en-GB" altLang="en-US" sz="1300">
              <a:latin typeface="Arial" panose="020B0604020202020204" pitchFamily="34" charset="0"/>
            </a:endParaRPr>
          </a:p>
        </p:txBody>
      </p:sp>
    </p:spTree>
    <p:extLst>
      <p:ext uri="{BB962C8B-B14F-4D97-AF65-F5344CB8AC3E}">
        <p14:creationId xmlns:p14="http://schemas.microsoft.com/office/powerpoint/2010/main" val="6422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5765">
              <a:spcBef>
                <a:spcPct val="30000"/>
              </a:spcBef>
              <a:defRPr sz="1200">
                <a:solidFill>
                  <a:schemeClr val="tx1"/>
                </a:solidFill>
                <a:latin typeface="Calibri" panose="020F0502020204030204" pitchFamily="34" charset="0"/>
              </a:defRPr>
            </a:lvl2pPr>
            <a:lvl3pPr marL="1152744" indent="-229257">
              <a:spcBef>
                <a:spcPct val="30000"/>
              </a:spcBef>
              <a:defRPr sz="1200">
                <a:solidFill>
                  <a:schemeClr val="tx1"/>
                </a:solidFill>
                <a:latin typeface="Calibri" panose="020F0502020204030204" pitchFamily="34" charset="0"/>
              </a:defRPr>
            </a:lvl3pPr>
            <a:lvl4pPr marL="1614488" indent="-229257">
              <a:spcBef>
                <a:spcPct val="30000"/>
              </a:spcBef>
              <a:defRPr sz="1200">
                <a:solidFill>
                  <a:schemeClr val="tx1"/>
                </a:solidFill>
                <a:latin typeface="Calibri" panose="020F0502020204030204" pitchFamily="34" charset="0"/>
              </a:defRPr>
            </a:lvl4pPr>
            <a:lvl5pPr marL="2076231" indent="-229257">
              <a:spcBef>
                <a:spcPct val="30000"/>
              </a:spcBef>
              <a:defRPr sz="1200">
                <a:solidFill>
                  <a:schemeClr val="tx1"/>
                </a:solidFill>
                <a:latin typeface="Calibri" panose="020F0502020204030204" pitchFamily="34" charset="0"/>
              </a:defRPr>
            </a:lvl5pPr>
            <a:lvl6pPr marL="2541203" indent="-229257" eaLnBrk="0" fontAlgn="base" hangingPunct="0">
              <a:spcBef>
                <a:spcPct val="30000"/>
              </a:spcBef>
              <a:spcAft>
                <a:spcPct val="0"/>
              </a:spcAft>
              <a:defRPr sz="1200">
                <a:solidFill>
                  <a:schemeClr val="tx1"/>
                </a:solidFill>
                <a:latin typeface="Calibri" panose="020F0502020204030204" pitchFamily="34" charset="0"/>
              </a:defRPr>
            </a:lvl6pPr>
            <a:lvl7pPr marL="3006176" indent="-229257" eaLnBrk="0" fontAlgn="base" hangingPunct="0">
              <a:spcBef>
                <a:spcPct val="30000"/>
              </a:spcBef>
              <a:spcAft>
                <a:spcPct val="0"/>
              </a:spcAft>
              <a:defRPr sz="1200">
                <a:solidFill>
                  <a:schemeClr val="tx1"/>
                </a:solidFill>
                <a:latin typeface="Calibri" panose="020F0502020204030204" pitchFamily="34" charset="0"/>
              </a:defRPr>
            </a:lvl7pPr>
            <a:lvl8pPr marL="3471148" indent="-229257" eaLnBrk="0" fontAlgn="base" hangingPunct="0">
              <a:spcBef>
                <a:spcPct val="30000"/>
              </a:spcBef>
              <a:spcAft>
                <a:spcPct val="0"/>
              </a:spcAft>
              <a:defRPr sz="1200">
                <a:solidFill>
                  <a:schemeClr val="tx1"/>
                </a:solidFill>
                <a:latin typeface="Calibri" panose="020F0502020204030204" pitchFamily="34" charset="0"/>
              </a:defRPr>
            </a:lvl8pPr>
            <a:lvl9pPr marL="3936121"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AE7494-C6A5-4A4A-9C9E-988DDC01AD1A}" type="slidenum">
              <a:rPr lang="en-GB" altLang="en-US" sz="1300">
                <a:latin typeface="Arial" panose="020B0604020202020204" pitchFamily="34" charset="0"/>
              </a:rPr>
              <a:pPr>
                <a:spcBef>
                  <a:spcPct val="0"/>
                </a:spcBef>
              </a:pPr>
              <a:t>4</a:t>
            </a:fld>
            <a:endParaRPr lang="en-GB" altLang="en-US" sz="1300">
              <a:latin typeface="Arial" panose="020B0604020202020204" pitchFamily="34" charset="0"/>
            </a:endParaRPr>
          </a:p>
        </p:txBody>
      </p:sp>
    </p:spTree>
    <p:extLst>
      <p:ext uri="{BB962C8B-B14F-4D97-AF65-F5344CB8AC3E}">
        <p14:creationId xmlns:p14="http://schemas.microsoft.com/office/powerpoint/2010/main" val="252067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ru-RU" altLang="en-US" b="1" dirty="0"/>
              <a:t> Продвижение передового опыта в области преподавания и исследований Европейского Союза среди специализированных ученых, учащихся и граждан по всему миру</a:t>
            </a:r>
            <a:endParaRPr lang="en-US" altLang="en-US" dirty="0"/>
          </a:p>
          <a:p>
            <a:pPr>
              <a:buFontTx/>
              <a:buChar char="•"/>
            </a:pPr>
            <a:r>
              <a:rPr lang="ru-RU" altLang="en-US" b="1" dirty="0"/>
              <a:t> Поддержка деятельности</a:t>
            </a:r>
            <a:r>
              <a:rPr lang="ru-RU" altLang="en-US" b="1" baseline="0" dirty="0"/>
              <a:t> </a:t>
            </a:r>
            <a:r>
              <a:rPr lang="ru-RU" altLang="en-US" b="1" dirty="0"/>
              <a:t>академических учреждений или ассоциаций, действующих в области изучения европейской интеграции </a:t>
            </a:r>
          </a:p>
          <a:p>
            <a:pPr>
              <a:buFontTx/>
              <a:buChar char="•"/>
            </a:pPr>
            <a:r>
              <a:rPr lang="ru-RU" altLang="en-US" b="1" dirty="0"/>
              <a:t> Усиление диалога</a:t>
            </a:r>
            <a:r>
              <a:rPr lang="ru-RU" altLang="en-US" b="1" baseline="0" dirty="0"/>
              <a:t> и обмена между академической средой и политиками о приоритетах политики ЕС</a:t>
            </a:r>
            <a:endParaRPr lang="en-GB" altLang="en-US" b="1" dirty="0"/>
          </a:p>
          <a:p>
            <a:pPr>
              <a:buFontTx/>
              <a:buChar char="•"/>
            </a:pPr>
            <a:r>
              <a:rPr lang="ru-RU" altLang="en-US" b="1" dirty="0"/>
              <a:t> Вооружение студентов и молодых специалистов знаниями по дисциплинам, связанным с  ЕС, подходящими для их академической и профессиональной жизни и укрепления их гражданских навыков</a:t>
            </a:r>
          </a:p>
          <a:p>
            <a:pPr>
              <a:buFontTx/>
              <a:buChar char="•"/>
            </a:pPr>
            <a:r>
              <a:rPr lang="ru-RU" altLang="en-US" b="1" dirty="0"/>
              <a:t> Продвижение инновационного преподавания и исследования (т.е. кросс-секторальное и/или мульти-дисциплинарное обучение, открытое образование, установление контактов с другими организациями)</a:t>
            </a:r>
          </a:p>
          <a:p>
            <a:endParaRPr lang="en-GB" altLang="en-US" dirty="0"/>
          </a:p>
          <a:p>
            <a:endParaRPr lang="en-GB" altLang="en-US" dirty="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5C6B48-A150-40B9-A35B-0AA5946495D1}" type="slidenum">
              <a:rPr lang="en-GB" altLang="en-US" sz="1300">
                <a:latin typeface="Arial" panose="020B0604020202020204" pitchFamily="34" charset="0"/>
              </a:rPr>
              <a:pPr>
                <a:spcBef>
                  <a:spcPct val="0"/>
                </a:spcBef>
              </a:pPr>
              <a:t>5</a:t>
            </a:fld>
            <a:endParaRPr lang="en-GB" altLang="en-US" sz="1300">
              <a:latin typeface="Arial" panose="020B0604020202020204" pitchFamily="34" charset="0"/>
            </a:endParaRPr>
          </a:p>
        </p:txBody>
      </p:sp>
    </p:spTree>
    <p:extLst>
      <p:ext uri="{BB962C8B-B14F-4D97-AF65-F5344CB8AC3E}">
        <p14:creationId xmlns:p14="http://schemas.microsoft.com/office/powerpoint/2010/main" val="224228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ru-RU" altLang="en-US" sz="1400" dirty="0"/>
          </a:p>
          <a:p>
            <a:pPr>
              <a:buFontTx/>
              <a:buChar char="•"/>
            </a:pPr>
            <a:r>
              <a:rPr lang="ru-RU" altLang="en-US" sz="1400" dirty="0"/>
              <a:t>Расширение спектра предметов и включение вопросов, связанных с ЕС, во все учебные планы, включая дисциплины, которые обычно не охватывают в масштабах ЕС </a:t>
            </a:r>
          </a:p>
          <a:p>
            <a:pPr>
              <a:buFontTx/>
              <a:buChar char="•"/>
            </a:pPr>
            <a:r>
              <a:rPr lang="ru-RU" altLang="en-US" sz="1400" dirty="0"/>
              <a:t>Содействие  участию нового поколения молодых ученых </a:t>
            </a:r>
            <a:endParaRPr lang="en-GB" altLang="en-US" sz="1400" dirty="0"/>
          </a:p>
          <a:p>
            <a:pPr>
              <a:buFontTx/>
              <a:buChar char="•"/>
            </a:pPr>
            <a:r>
              <a:rPr lang="ru-RU" altLang="en-US" sz="1400"/>
              <a:t>Вовлечение представителей гражданского общества </a:t>
            </a:r>
          </a:p>
          <a:p>
            <a:endParaRPr lang="en-GB" altLang="ru-RU" dirty="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580" indent="-290608">
              <a:spcBef>
                <a:spcPct val="30000"/>
              </a:spcBef>
              <a:defRPr sz="1200">
                <a:solidFill>
                  <a:schemeClr val="tx1"/>
                </a:solidFill>
                <a:latin typeface="Calibri" panose="020F0502020204030204" pitchFamily="34" charset="0"/>
              </a:defRPr>
            </a:lvl2pPr>
            <a:lvl3pPr marL="1162431" indent="-232486">
              <a:spcBef>
                <a:spcPct val="30000"/>
              </a:spcBef>
              <a:defRPr sz="1200">
                <a:solidFill>
                  <a:schemeClr val="tx1"/>
                </a:solidFill>
                <a:latin typeface="Calibri" panose="020F0502020204030204" pitchFamily="34" charset="0"/>
              </a:defRPr>
            </a:lvl3pPr>
            <a:lvl4pPr marL="1627403" indent="-232486">
              <a:spcBef>
                <a:spcPct val="30000"/>
              </a:spcBef>
              <a:defRPr sz="1200">
                <a:solidFill>
                  <a:schemeClr val="tx1"/>
                </a:solidFill>
                <a:latin typeface="Calibri" panose="020F0502020204030204" pitchFamily="34" charset="0"/>
              </a:defRPr>
            </a:lvl4pPr>
            <a:lvl5pPr marL="2092376" indent="-232486">
              <a:spcBef>
                <a:spcPct val="30000"/>
              </a:spcBef>
              <a:defRPr sz="1200">
                <a:solidFill>
                  <a:schemeClr val="tx1"/>
                </a:solidFill>
                <a:latin typeface="Calibri" panose="020F0502020204030204" pitchFamily="34" charset="0"/>
              </a:defRPr>
            </a:lvl5pPr>
            <a:lvl6pPr marL="2557348" indent="-232486" eaLnBrk="0" fontAlgn="base" hangingPunct="0">
              <a:spcBef>
                <a:spcPct val="30000"/>
              </a:spcBef>
              <a:spcAft>
                <a:spcPct val="0"/>
              </a:spcAft>
              <a:defRPr sz="1200">
                <a:solidFill>
                  <a:schemeClr val="tx1"/>
                </a:solidFill>
                <a:latin typeface="Calibri" panose="020F0502020204030204" pitchFamily="34" charset="0"/>
              </a:defRPr>
            </a:lvl6pPr>
            <a:lvl7pPr marL="3022321" indent="-232486" eaLnBrk="0" fontAlgn="base" hangingPunct="0">
              <a:spcBef>
                <a:spcPct val="30000"/>
              </a:spcBef>
              <a:spcAft>
                <a:spcPct val="0"/>
              </a:spcAft>
              <a:defRPr sz="1200">
                <a:solidFill>
                  <a:schemeClr val="tx1"/>
                </a:solidFill>
                <a:latin typeface="Calibri" panose="020F0502020204030204" pitchFamily="34" charset="0"/>
              </a:defRPr>
            </a:lvl7pPr>
            <a:lvl8pPr marL="3487293" indent="-232486" eaLnBrk="0" fontAlgn="base" hangingPunct="0">
              <a:spcBef>
                <a:spcPct val="30000"/>
              </a:spcBef>
              <a:spcAft>
                <a:spcPct val="0"/>
              </a:spcAft>
              <a:defRPr sz="1200">
                <a:solidFill>
                  <a:schemeClr val="tx1"/>
                </a:solidFill>
                <a:latin typeface="Calibri" panose="020F0502020204030204" pitchFamily="34" charset="0"/>
              </a:defRPr>
            </a:lvl8pPr>
            <a:lvl9pPr marL="3952265" indent="-23248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3C9608-E2AD-498C-8F56-EC2388CBC307}" type="slidenum">
              <a:rPr lang="en-GB" altLang="ru-RU" sz="1300">
                <a:latin typeface="Arial" panose="020B0604020202020204" pitchFamily="34" charset="0"/>
              </a:rPr>
              <a:pPr>
                <a:spcBef>
                  <a:spcPct val="0"/>
                </a:spcBef>
              </a:pPr>
              <a:t>6</a:t>
            </a:fld>
            <a:endParaRPr lang="en-GB" altLang="ru-RU" sz="1300">
              <a:latin typeface="Arial" panose="020B0604020202020204" pitchFamily="34" charset="0"/>
            </a:endParaRPr>
          </a:p>
        </p:txBody>
      </p:sp>
    </p:spTree>
    <p:extLst>
      <p:ext uri="{BB962C8B-B14F-4D97-AF65-F5344CB8AC3E}">
        <p14:creationId xmlns:p14="http://schemas.microsoft.com/office/powerpoint/2010/main" val="148929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4CF44B-D2EB-4A13-9AA5-65745D85A27D}"/>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1BCF9E8D-10A1-474E-AD88-A6853ABBD2F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Jean Monnet is expected to bring positive and long-lasting effects to the participants involved, to the promoting organisations, as well as to the policy systems within which they are framed.</a:t>
            </a:r>
          </a:p>
          <a:p>
            <a:endParaRPr lang="en-GB" altLang="en-US"/>
          </a:p>
          <a:p>
            <a:r>
              <a:rPr lang="en-GB" altLang="en-US"/>
              <a:t>As regards the participants </a:t>
            </a:r>
            <a:r>
              <a:rPr lang="en-GB" altLang="en-US" u="sng"/>
              <a:t>directly or indirectly involved in the Actions</a:t>
            </a:r>
            <a:r>
              <a:rPr lang="en-GB" altLang="en-US"/>
              <a:t>, Jean Monnet aims to produce the following outcomes: </a:t>
            </a:r>
          </a:p>
          <a:p>
            <a:endParaRPr lang="en-GB" altLang="en-US"/>
          </a:p>
          <a:p>
            <a:r>
              <a:rPr lang="en-GB" altLang="en-US"/>
              <a:t>Enhanced employability and improved career prospects for young graduates, by including or reinforcing a European dimension in their studies;</a:t>
            </a:r>
          </a:p>
          <a:p>
            <a:r>
              <a:rPr lang="en-GB" altLang="en-US"/>
              <a:t>Increased interest in understanding and participating in the European Union, leading to a more active citizenship; support for young researchers (i.e. who have obtained a PhD degree in the last five years) and professors who want to carry out research ind teaching on EU subjects;</a:t>
            </a:r>
          </a:p>
          <a:p>
            <a:r>
              <a:rPr lang="en-GB" altLang="en-US"/>
              <a:t>Increased opportunities for academic staff in terms of professional and career development.</a:t>
            </a:r>
          </a:p>
          <a:p>
            <a:endParaRPr lang="en-GB" altLang="en-US"/>
          </a:p>
        </p:txBody>
      </p:sp>
      <p:sp>
        <p:nvSpPr>
          <p:cNvPr id="46084" name="Slide Number Placeholder 3">
            <a:extLst>
              <a:ext uri="{FF2B5EF4-FFF2-40B4-BE49-F238E27FC236}">
                <a16:creationId xmlns:a16="http://schemas.microsoft.com/office/drawing/2014/main" id="{ACE5B7E9-67CE-49F2-93D6-E1DE300C06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6175" indent="-227013" eaLnBrk="0" hangingPunct="0">
              <a:spcBef>
                <a:spcPct val="30000"/>
              </a:spcBef>
              <a:defRPr sz="1200">
                <a:solidFill>
                  <a:schemeClr val="tx1"/>
                </a:solidFill>
                <a:latin typeface="Calibri" panose="020F0502020204030204" pitchFamily="34" charset="0"/>
              </a:defRPr>
            </a:lvl3pPr>
            <a:lvl4pPr marL="1603375" indent="-227013" eaLnBrk="0" hangingPunct="0">
              <a:spcBef>
                <a:spcPct val="30000"/>
              </a:spcBef>
              <a:defRPr sz="1200">
                <a:solidFill>
                  <a:schemeClr val="tx1"/>
                </a:solidFill>
                <a:latin typeface="Calibri" panose="020F0502020204030204" pitchFamily="34" charset="0"/>
              </a:defRPr>
            </a:lvl4pPr>
            <a:lvl5pPr marL="2062163" indent="-227013" eaLnBrk="0" hangingPunct="0">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A11881-D43A-485F-AE2E-00543AF6CE15}"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811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4635608-56EF-4F40-A443-6587571E79A9}"/>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FAFB7206-98B8-4D15-BD78-54F3C9EA70A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Actions supported under Jean Monnet are expected to produce the </a:t>
            </a:r>
            <a:r>
              <a:rPr lang="en-GB" altLang="en-US" u="sng"/>
              <a:t>following outcomes on participating organisations:</a:t>
            </a:r>
          </a:p>
          <a:p>
            <a:endParaRPr lang="en-GB" altLang="en-US"/>
          </a:p>
          <a:p>
            <a:r>
              <a:rPr lang="en-GB" altLang="en-US"/>
              <a:t>- Increase capacity to teach and research on EU matters; improved or innovative curricula; increased capacity to attract excellent students; reinforced cooperation with partners from other countries; increased allocation of financial resources to teaching and research on EU subjects within the institution;</a:t>
            </a:r>
          </a:p>
          <a:p>
            <a:endParaRPr lang="en-GB" altLang="en-US"/>
          </a:p>
          <a:p>
            <a:r>
              <a:rPr lang="en-GB" altLang="en-US"/>
              <a:t>- More modern, dynamic, committed and professional environment inside the organisation: promoting the professional development of young researchers and professors; reach to integrate good practices and new EU subjects into didactic programmes and initiatives; open synergies with other organisations.</a:t>
            </a:r>
          </a:p>
          <a:p>
            <a:endParaRPr lang="en-GB" altLang="en-US"/>
          </a:p>
          <a:p>
            <a:r>
              <a:rPr lang="en-GB" altLang="en-US"/>
              <a:t>- Jean Monnet is expected in the long run to encourage the promotion and diversification of EU studies worldwide as well as the enhance and extend the participation of staff from more faculties and departments in European Union teaching and research. </a:t>
            </a:r>
          </a:p>
          <a:p>
            <a:endParaRPr lang="en-GB" altLang="en-US"/>
          </a:p>
        </p:txBody>
      </p:sp>
      <p:sp>
        <p:nvSpPr>
          <p:cNvPr id="47108" name="Slide Number Placeholder 3">
            <a:extLst>
              <a:ext uri="{FF2B5EF4-FFF2-40B4-BE49-F238E27FC236}">
                <a16:creationId xmlns:a16="http://schemas.microsoft.com/office/drawing/2014/main" id="{EC587B5B-C155-4B03-8138-DB9E0903FC9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6175" indent="-227013" eaLnBrk="0" hangingPunct="0">
              <a:spcBef>
                <a:spcPct val="30000"/>
              </a:spcBef>
              <a:defRPr sz="1200">
                <a:solidFill>
                  <a:schemeClr val="tx1"/>
                </a:solidFill>
                <a:latin typeface="Calibri" panose="020F0502020204030204" pitchFamily="34" charset="0"/>
              </a:defRPr>
            </a:lvl3pPr>
            <a:lvl4pPr marL="1603375" indent="-227013" eaLnBrk="0" hangingPunct="0">
              <a:spcBef>
                <a:spcPct val="30000"/>
              </a:spcBef>
              <a:defRPr sz="1200">
                <a:solidFill>
                  <a:schemeClr val="tx1"/>
                </a:solidFill>
                <a:latin typeface="Calibri" panose="020F0502020204030204" pitchFamily="34" charset="0"/>
              </a:defRPr>
            </a:lvl4pPr>
            <a:lvl5pPr marL="2062163" indent="-227013" eaLnBrk="0" hangingPunct="0">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46E9C14-7654-44AD-B591-16BBD43AB1F5}" type="slidenum">
              <a:rPr lang="en-GB" altLang="en-US" sz="1300">
                <a:latin typeface="Arial" panose="020B0604020202020204" pitchFamily="34" charset="0"/>
              </a:rPr>
              <a:pPr eaLnBrk="1" hangingPunct="1">
                <a:spcBef>
                  <a:spcPct val="0"/>
                </a:spcBef>
              </a:pPr>
              <a:t>8</a:t>
            </a:fld>
            <a:endParaRPr lang="en-GB" altLang="en-US" sz="1300">
              <a:latin typeface="Arial" panose="020B0604020202020204" pitchFamily="34" charset="0"/>
            </a:endParaRPr>
          </a:p>
        </p:txBody>
      </p:sp>
    </p:spTree>
    <p:extLst>
      <p:ext uri="{BB962C8B-B14F-4D97-AF65-F5344CB8AC3E}">
        <p14:creationId xmlns:p14="http://schemas.microsoft.com/office/powerpoint/2010/main" val="128062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08" indent="-287379">
              <a:spcBef>
                <a:spcPct val="30000"/>
              </a:spcBef>
              <a:defRPr sz="1200">
                <a:solidFill>
                  <a:schemeClr val="tx1"/>
                </a:solidFill>
                <a:latin typeface="Calibri" panose="020F0502020204030204" pitchFamily="34" charset="0"/>
              </a:defRPr>
            </a:lvl2pPr>
            <a:lvl3pPr marL="1151130" indent="-229257">
              <a:spcBef>
                <a:spcPct val="30000"/>
              </a:spcBef>
              <a:defRPr sz="1200">
                <a:solidFill>
                  <a:schemeClr val="tx1"/>
                </a:solidFill>
                <a:latin typeface="Calibri" panose="020F0502020204030204" pitchFamily="34" charset="0"/>
              </a:defRPr>
            </a:lvl3pPr>
            <a:lvl4pPr marL="1611259" indent="-229257">
              <a:spcBef>
                <a:spcPct val="30000"/>
              </a:spcBef>
              <a:defRPr sz="1200">
                <a:solidFill>
                  <a:schemeClr val="tx1"/>
                </a:solidFill>
                <a:latin typeface="Calibri" panose="020F0502020204030204" pitchFamily="34" charset="0"/>
              </a:defRPr>
            </a:lvl4pPr>
            <a:lvl5pPr marL="2071388" indent="-229257">
              <a:spcBef>
                <a:spcPct val="30000"/>
              </a:spcBef>
              <a:defRPr sz="1200">
                <a:solidFill>
                  <a:schemeClr val="tx1"/>
                </a:solidFill>
                <a:latin typeface="Calibri" panose="020F0502020204030204" pitchFamily="34" charset="0"/>
              </a:defRPr>
            </a:lvl5pPr>
            <a:lvl6pPr marL="2536360" indent="-229257" eaLnBrk="0" fontAlgn="base" hangingPunct="0">
              <a:spcBef>
                <a:spcPct val="30000"/>
              </a:spcBef>
              <a:spcAft>
                <a:spcPct val="0"/>
              </a:spcAft>
              <a:defRPr sz="1200">
                <a:solidFill>
                  <a:schemeClr val="tx1"/>
                </a:solidFill>
                <a:latin typeface="Calibri" panose="020F0502020204030204" pitchFamily="34" charset="0"/>
              </a:defRPr>
            </a:lvl6pPr>
            <a:lvl7pPr marL="3001333" indent="-229257" eaLnBrk="0" fontAlgn="base" hangingPunct="0">
              <a:spcBef>
                <a:spcPct val="30000"/>
              </a:spcBef>
              <a:spcAft>
                <a:spcPct val="0"/>
              </a:spcAft>
              <a:defRPr sz="1200">
                <a:solidFill>
                  <a:schemeClr val="tx1"/>
                </a:solidFill>
                <a:latin typeface="Calibri" panose="020F0502020204030204" pitchFamily="34" charset="0"/>
              </a:defRPr>
            </a:lvl7pPr>
            <a:lvl8pPr marL="3466305" indent="-229257" eaLnBrk="0" fontAlgn="base" hangingPunct="0">
              <a:spcBef>
                <a:spcPct val="30000"/>
              </a:spcBef>
              <a:spcAft>
                <a:spcPct val="0"/>
              </a:spcAft>
              <a:defRPr sz="1200">
                <a:solidFill>
                  <a:schemeClr val="tx1"/>
                </a:solidFill>
                <a:latin typeface="Calibri" panose="020F0502020204030204" pitchFamily="34" charset="0"/>
              </a:defRPr>
            </a:lvl8pPr>
            <a:lvl9pPr marL="3931278" indent="-2292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D40CCC-2841-47E1-94BC-CA85C61651F8}" type="slidenum">
              <a:rPr lang="en-GB" altLang="en-US" sz="1300">
                <a:latin typeface="Arial" panose="020B0604020202020204" pitchFamily="34" charset="0"/>
              </a:rPr>
              <a:pPr>
                <a:spcBef>
                  <a:spcPct val="0"/>
                </a:spcBef>
              </a:pPr>
              <a:t>9</a:t>
            </a:fld>
            <a:endParaRPr lang="en-GB" altLang="en-US" sz="1300">
              <a:latin typeface="Arial" panose="020B0604020202020204" pitchFamily="34" charset="0"/>
            </a:endParaRPr>
          </a:p>
        </p:txBody>
      </p:sp>
    </p:spTree>
    <p:extLst>
      <p:ext uri="{BB962C8B-B14F-4D97-AF65-F5344CB8AC3E}">
        <p14:creationId xmlns:p14="http://schemas.microsoft.com/office/powerpoint/2010/main" val="819015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descr="erasmus_mundus_ppt_inner_pag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63" y="0"/>
            <a:ext cx="9396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userDrawn="1"/>
        </p:nvSpPr>
        <p:spPr>
          <a:xfrm>
            <a:off x="4284663" y="6308725"/>
            <a:ext cx="647700" cy="538163"/>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fr-BE" sz="800" b="1" i="1" dirty="0">
                <a:solidFill>
                  <a:srgbClr val="FFFFFF"/>
                </a:solidFill>
              </a:rPr>
              <a:t>Erasmus+</a:t>
            </a:r>
            <a:endParaRPr lang="en-GB" sz="800" b="1" i="1" dirty="0">
              <a:solidFill>
                <a:srgbClr val="FFFFFF"/>
              </a:solidFill>
            </a:endParaRPr>
          </a:p>
        </p:txBody>
      </p:sp>
      <p:sp>
        <p:nvSpPr>
          <p:cNvPr id="2" name="Title 1"/>
          <p:cNvSpPr>
            <a:spLocks noGrp="1"/>
          </p:cNvSpPr>
          <p:nvPr>
            <p:ph type="title"/>
          </p:nvPr>
        </p:nvSpPr>
        <p:spPr>
          <a:xfrm>
            <a:off x="468313" y="1556277"/>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6" name="Rectangle 8"/>
          <p:cNvSpPr>
            <a:spLocks noGrp="1" noChangeArrowheads="1"/>
          </p:cNvSpPr>
          <p:nvPr>
            <p:ph type="dt" sz="half" idx="10"/>
          </p:nvPr>
        </p:nvSpPr>
        <p:spPr/>
        <p:txBody>
          <a:bodyPr/>
          <a:lstStyle>
            <a:lvl1pPr>
              <a:defRPr/>
            </a:lvl1pPr>
          </a:lstStyle>
          <a:p>
            <a:pPr>
              <a:defRPr/>
            </a:pPr>
            <a:endParaRPr lang="en-GB"/>
          </a:p>
        </p:txBody>
      </p:sp>
      <p:sp>
        <p:nvSpPr>
          <p:cNvPr id="7" name="Rectangle 9"/>
          <p:cNvSpPr>
            <a:spLocks noGrp="1" noChangeArrowheads="1"/>
          </p:cNvSpPr>
          <p:nvPr>
            <p:ph type="sldNum" sz="quarter" idx="11"/>
          </p:nvPr>
        </p:nvSpPr>
        <p:spPr/>
        <p:txBody>
          <a:bodyPr/>
          <a:lstStyle>
            <a:lvl1pPr>
              <a:defRPr/>
            </a:lvl1pPr>
          </a:lstStyle>
          <a:p>
            <a:pPr>
              <a:defRPr/>
            </a:pPr>
            <a:fld id="{D98A4617-924C-4A29-A91A-634F9B61971C}" type="slidenum">
              <a:rPr lang="en-GB" altLang="ru-RU"/>
              <a:pPr>
                <a:defRPr/>
              </a:pPr>
              <a:t>‹#›</a:t>
            </a:fld>
            <a:endParaRPr lang="en-GB" altLang="ru-RU"/>
          </a:p>
        </p:txBody>
      </p:sp>
    </p:spTree>
    <p:extLst>
      <p:ext uri="{BB962C8B-B14F-4D97-AF65-F5344CB8AC3E}">
        <p14:creationId xmlns:p14="http://schemas.microsoft.com/office/powerpoint/2010/main" val="342516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defRPr>
            </a:lvl1pPr>
          </a:lstStyle>
          <a:p>
            <a:pPr>
              <a:defRPr/>
            </a:pPr>
            <a:fld id="{004A2E34-B641-45BC-B275-78FC0538A6BC}" type="datetime1">
              <a:rPr lang="en-US"/>
              <a:pPr>
                <a:defRPr/>
              </a:pPr>
              <a:t>11/14/2018</a:t>
            </a:fld>
            <a:endParaRPr lang="en-GB"/>
          </a:p>
        </p:txBody>
      </p:sp>
      <p:sp>
        <p:nvSpPr>
          <p:cNvPr id="4" name="Footer Placeholder 3"/>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95708FE2-74E7-46B0-96EC-EB4C1B5F5DAA}" type="slidenum">
              <a:rPr lang="en-GB" altLang="ru-RU"/>
              <a:pPr>
                <a:defRPr/>
              </a:pPr>
              <a:t>‹#›</a:t>
            </a:fld>
            <a:endParaRPr lang="en-GB" altLang="ru-RU"/>
          </a:p>
        </p:txBody>
      </p:sp>
    </p:spTree>
    <p:extLst>
      <p:ext uri="{BB962C8B-B14F-4D97-AF65-F5344CB8AC3E}">
        <p14:creationId xmlns:p14="http://schemas.microsoft.com/office/powerpoint/2010/main" val="21114144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fld id="{FD93D8CA-FD77-4A6D-B5DA-5E7CD9990545}" type="datetime1">
              <a:rPr lang="en-US"/>
              <a:pPr>
                <a:defRPr/>
              </a:pPr>
              <a:t>11/14/2018</a:t>
            </a:fld>
            <a:endParaRPr lang="en-GB"/>
          </a:p>
        </p:txBody>
      </p:sp>
      <p:sp>
        <p:nvSpPr>
          <p:cNvPr id="3" name="Footer Placeholder 2"/>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A387E0AA-EA87-4748-919C-B040602BCFFC}" type="slidenum">
              <a:rPr lang="en-GB" altLang="ru-RU"/>
              <a:pPr>
                <a:defRPr/>
              </a:pPr>
              <a:t>‹#›</a:t>
            </a:fld>
            <a:endParaRPr lang="en-GB" altLang="ru-RU"/>
          </a:p>
        </p:txBody>
      </p:sp>
    </p:spTree>
    <p:extLst>
      <p:ext uri="{BB962C8B-B14F-4D97-AF65-F5344CB8AC3E}">
        <p14:creationId xmlns:p14="http://schemas.microsoft.com/office/powerpoint/2010/main" val="10987150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35"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6"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C5359253-A9F0-4196-8FF0-912121D3E370}" type="datetime1">
              <a:rPr lang="en-US"/>
              <a:pPr>
                <a:defRPr/>
              </a:pPr>
              <a:t>11/14/2018</a:t>
            </a:fld>
            <a:endParaRPr lang="en-GB"/>
          </a:p>
        </p:txBody>
      </p:sp>
      <p:sp>
        <p:nvSpPr>
          <p:cNvPr id="6" name="Footer Placeholder 5"/>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3819A00C-2C6D-480C-B8A0-F3BA3D806840}" type="slidenum">
              <a:rPr lang="en-GB" altLang="ru-RU"/>
              <a:pPr>
                <a:defRPr/>
              </a:pPr>
              <a:t>‹#›</a:t>
            </a:fld>
            <a:endParaRPr lang="en-GB" altLang="ru-RU"/>
          </a:p>
        </p:txBody>
      </p:sp>
    </p:spTree>
    <p:extLst>
      <p:ext uri="{BB962C8B-B14F-4D97-AF65-F5344CB8AC3E}">
        <p14:creationId xmlns:p14="http://schemas.microsoft.com/office/powerpoint/2010/main" val="249765124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3B67F3A1-7005-4184-A948-B703041F08E4}" type="datetime1">
              <a:rPr lang="en-US"/>
              <a:pPr>
                <a:defRPr/>
              </a:pPr>
              <a:t>11/14/2018</a:t>
            </a:fld>
            <a:endParaRPr lang="en-GB"/>
          </a:p>
        </p:txBody>
      </p:sp>
      <p:sp>
        <p:nvSpPr>
          <p:cNvPr id="6" name="Footer Placeholder 5"/>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54C112AD-45B9-473F-B544-27163C0880EF}" type="slidenum">
              <a:rPr lang="en-GB" altLang="ru-RU"/>
              <a:pPr>
                <a:defRPr/>
              </a:pPr>
              <a:t>‹#›</a:t>
            </a:fld>
            <a:endParaRPr lang="en-GB" altLang="ru-RU"/>
          </a:p>
        </p:txBody>
      </p:sp>
    </p:spTree>
    <p:extLst>
      <p:ext uri="{BB962C8B-B14F-4D97-AF65-F5344CB8AC3E}">
        <p14:creationId xmlns:p14="http://schemas.microsoft.com/office/powerpoint/2010/main" val="247257200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CF2CD261-3127-434D-8D71-9079396E7EAF}" type="datetime1">
              <a:rPr lang="en-US"/>
              <a:pPr>
                <a:defRPr/>
              </a:pPr>
              <a:t>11/14/2018</a:t>
            </a:fld>
            <a:endParaRPr lang="en-GB"/>
          </a:p>
        </p:txBody>
      </p:sp>
      <p:sp>
        <p:nvSpPr>
          <p:cNvPr id="5" name="Footer Placeholder 4"/>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D8F93A1-DEFD-4724-AA0B-FB6CC3097E24}" type="slidenum">
              <a:rPr lang="en-GB" altLang="ru-RU"/>
              <a:pPr>
                <a:defRPr/>
              </a:pPr>
              <a:t>‹#›</a:t>
            </a:fld>
            <a:endParaRPr lang="en-GB" altLang="ru-RU"/>
          </a:p>
        </p:txBody>
      </p:sp>
    </p:spTree>
    <p:extLst>
      <p:ext uri="{BB962C8B-B14F-4D97-AF65-F5344CB8AC3E}">
        <p14:creationId xmlns:p14="http://schemas.microsoft.com/office/powerpoint/2010/main" val="26951974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769" y="184156"/>
            <a:ext cx="2157046" cy="5738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9631" y="184156"/>
            <a:ext cx="6330462" cy="5738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0B87B836-D93E-4BE7-A135-FC4785AC9EBA}" type="datetime1">
              <a:rPr lang="en-US"/>
              <a:pPr>
                <a:defRPr/>
              </a:pPr>
              <a:t>11/14/2018</a:t>
            </a:fld>
            <a:endParaRPr lang="en-GB"/>
          </a:p>
        </p:txBody>
      </p:sp>
      <p:sp>
        <p:nvSpPr>
          <p:cNvPr id="5" name="Footer Placeholder 4"/>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A972B943-057E-4B46-B249-9FB9BFDF7800}" type="slidenum">
              <a:rPr lang="en-GB" altLang="ru-RU"/>
              <a:pPr>
                <a:defRPr/>
              </a:pPr>
              <a:t>‹#›</a:t>
            </a:fld>
            <a:endParaRPr lang="en-GB" altLang="ru-RU"/>
          </a:p>
        </p:txBody>
      </p:sp>
    </p:spTree>
    <p:extLst>
      <p:ext uri="{BB962C8B-B14F-4D97-AF65-F5344CB8AC3E}">
        <p14:creationId xmlns:p14="http://schemas.microsoft.com/office/powerpoint/2010/main" val="101816355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ext only slide">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fr-FR" sz="2400">
              <a:solidFill>
                <a:srgbClr val="FFFFFF"/>
              </a:solidFill>
              <a:latin typeface="Verdana Bold"/>
              <a:sym typeface="Webdings" pitchFamily="18" charset="2"/>
            </a:endParaRPr>
          </a:p>
        </p:txBody>
      </p:sp>
      <p:sp>
        <p:nvSpPr>
          <p:cNvPr id="6" name="Date Placeholder 3"/>
          <p:cNvSpPr txBox="1">
            <a:spLocks/>
          </p:cNvSpPr>
          <p:nvPr userDrawn="1"/>
        </p:nvSpPr>
        <p:spPr>
          <a:xfrm>
            <a:off x="6659563" y="6381750"/>
            <a:ext cx="2133600" cy="365125"/>
          </a:xfrm>
          <a:prstGeom prst="rect">
            <a:avLst/>
          </a:prstGeom>
        </p:spPr>
        <p:txBody>
          <a:bodyPr/>
          <a:lstStyle>
            <a:lvl1pPr algn="r">
              <a:defRPr baseline="0">
                <a:solidFill>
                  <a:schemeClr val="bg1"/>
                </a:solidFill>
              </a:defRPr>
            </a:lvl1pPr>
          </a:lstStyle>
          <a:p>
            <a:pPr eaLnBrk="1" fontAlgn="auto" hangingPunct="1">
              <a:spcBef>
                <a:spcPts val="0"/>
              </a:spcBef>
              <a:spcAft>
                <a:spcPts val="0"/>
              </a:spcAft>
              <a:defRPr/>
            </a:pPr>
            <a:r>
              <a:rPr lang="en-US" sz="2400" dirty="0">
                <a:solidFill>
                  <a:prstClr val="white"/>
                </a:solidFill>
                <a:latin typeface="Verdana"/>
                <a:cs typeface="Arial" pitchFamily="34" charset="0"/>
                <a:sym typeface="Webdings" pitchFamily="18" charset="2"/>
              </a:rPr>
              <a:t>Date: in 12 pts</a:t>
            </a:r>
          </a:p>
        </p:txBody>
      </p:sp>
      <p:sp>
        <p:nvSpPr>
          <p:cNvPr id="7" name="Rectangle 8"/>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ltLang="fr-FR" sz="2400">
              <a:solidFill>
                <a:srgbClr val="FFFFFF"/>
              </a:solidFill>
              <a:cs typeface="Arial" pitchFamily="34" charset="0"/>
              <a:sym typeface="Webdings" pitchFamily="18" charset="2"/>
            </a:endParaRPr>
          </a:p>
        </p:txBody>
      </p:sp>
      <p:pic>
        <p:nvPicPr>
          <p:cNvPr id="8" name="Picture 10"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9"/>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atin typeface="Arial" charset="0"/>
              </a:defRPr>
            </a:lvl1pPr>
          </a:lstStyle>
          <a:p>
            <a:pPr>
              <a:defRPr/>
            </a:pPr>
            <a:fld id="{2A7308CB-41A3-43AE-8BDA-33D38E18913C}" type="datetime1">
              <a:rPr lang="en-US" altLang="fr-FR"/>
              <a:pPr>
                <a:defRPr/>
              </a:pPr>
              <a:t>11/14/2018</a:t>
            </a:fld>
            <a:endParaRPr lang="en-US" altLang="fr-FR"/>
          </a:p>
        </p:txBody>
      </p:sp>
      <p:sp>
        <p:nvSpPr>
          <p:cNvPr id="11" name="Footer Placeholder 4"/>
          <p:cNvSpPr>
            <a:spLocks noGrp="1"/>
          </p:cNvSpPr>
          <p:nvPr>
            <p:ph type="ftr" sz="quarter" idx="17"/>
          </p:nvPr>
        </p:nvSpPr>
        <p:spPr>
          <a:xfrm>
            <a:off x="4086225" y="6553200"/>
            <a:ext cx="1879600" cy="365125"/>
          </a:xfrm>
          <a:prstGeom prst="rect">
            <a:avLst/>
          </a:prstGeom>
        </p:spPr>
        <p:txBody>
          <a:bodyPr/>
          <a:lstStyle>
            <a:lvl1pPr eaLnBrk="1" hangingPunct="1">
              <a:defRPr sz="2400">
                <a:solidFill>
                  <a:srgbClr val="FF0000"/>
                </a:solidFill>
                <a:latin typeface="Verdana" pitchFamily="34" charset="0"/>
                <a:cs typeface="Arial" pitchFamily="34" charset="0"/>
                <a:sym typeface="Webdings" pitchFamily="18" charset="2"/>
              </a:defRPr>
            </a:lvl1pPr>
          </a:lstStyle>
          <a:p>
            <a:pPr>
              <a:defRPr/>
            </a:pPr>
            <a:r>
              <a:rPr lang="fr-BE" altLang="fr-FR"/>
              <a:t>Education </a:t>
            </a:r>
            <a:br>
              <a:rPr lang="fr-BE" altLang="fr-FR"/>
            </a:br>
            <a:r>
              <a:rPr lang="fr-BE" altLang="fr-FR"/>
              <a:t>and Culture</a:t>
            </a:r>
            <a:endParaRPr lang="en-GB" altLang="fr-FR"/>
          </a:p>
        </p:txBody>
      </p:sp>
    </p:spTree>
    <p:extLst>
      <p:ext uri="{BB962C8B-B14F-4D97-AF65-F5344CB8AC3E}">
        <p14:creationId xmlns:p14="http://schemas.microsoft.com/office/powerpoint/2010/main" val="175469620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ADCD3890-89C1-45A2-BB80-1194319BF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baseline="0">
                <a:solidFill>
                  <a:srgbClr val="014493"/>
                </a:solidFill>
              </a:defRPr>
            </a:lvl1pPr>
          </a:lstStyle>
          <a:p>
            <a:pPr lvl="0"/>
            <a:r>
              <a:rPr lang="en-US" altLang="en-US" noProof="0" dirty="0"/>
              <a:t>Click to edit Master subtitle style</a:t>
            </a:r>
            <a:endParaRPr lang="en-GB" altLang="en-US" noProof="0" dirty="0"/>
          </a:p>
        </p:txBody>
      </p:sp>
      <p:sp>
        <p:nvSpPr>
          <p:cNvPr id="5" name="Rectangle 6">
            <a:extLst>
              <a:ext uri="{FF2B5EF4-FFF2-40B4-BE49-F238E27FC236}">
                <a16:creationId xmlns:a16="http://schemas.microsoft.com/office/drawing/2014/main" id="{8784CF34-CDAC-43DB-AAA1-F9E238E03357}"/>
              </a:ext>
            </a:extLst>
          </p:cNvPr>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ltLang="en-US"/>
          </a:p>
        </p:txBody>
      </p:sp>
      <p:sp>
        <p:nvSpPr>
          <p:cNvPr id="6" name="Rectangle 7">
            <a:extLst>
              <a:ext uri="{FF2B5EF4-FFF2-40B4-BE49-F238E27FC236}">
                <a16:creationId xmlns:a16="http://schemas.microsoft.com/office/drawing/2014/main" id="{BB2906CE-7DA3-4FC3-A23B-541101BFC006}"/>
              </a:ext>
            </a:extLst>
          </p:cNvPr>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ltLang="en-US"/>
          </a:p>
        </p:txBody>
      </p:sp>
      <p:sp>
        <p:nvSpPr>
          <p:cNvPr id="7" name="Rectangle 8">
            <a:extLst>
              <a:ext uri="{FF2B5EF4-FFF2-40B4-BE49-F238E27FC236}">
                <a16:creationId xmlns:a16="http://schemas.microsoft.com/office/drawing/2014/main" id="{D78F1CDC-823E-4EFC-96CA-D87BD484B6FD}"/>
              </a:ext>
            </a:extLst>
          </p:cNvPr>
          <p:cNvSpPr>
            <a:spLocks noGrp="1" noChangeArrowheads="1"/>
          </p:cNvSpPr>
          <p:nvPr>
            <p:ph type="sldNum" sz="quarter" idx="12"/>
          </p:nvPr>
        </p:nvSpPr>
        <p:spPr/>
        <p:txBody>
          <a:bodyPr/>
          <a:lstStyle>
            <a:lvl1pPr>
              <a:defRPr>
                <a:solidFill>
                  <a:srgbClr val="FFFFFF"/>
                </a:solidFill>
                <a:latin typeface="Verdana" panose="020B0604030504040204" pitchFamily="34" charset="0"/>
              </a:defRPr>
            </a:lvl1pPr>
          </a:lstStyle>
          <a:p>
            <a:fld id="{2FB179DA-963B-4114-A623-F5CC24E0E72A}" type="slidenum">
              <a:rPr lang="en-GB" altLang="en-US"/>
              <a:pPr/>
              <a:t>‹#›</a:t>
            </a:fld>
            <a:endParaRPr lang="en-GB" altLang="en-US"/>
          </a:p>
        </p:txBody>
      </p:sp>
    </p:spTree>
    <p:extLst>
      <p:ext uri="{BB962C8B-B14F-4D97-AF65-F5344CB8AC3E}">
        <p14:creationId xmlns:p14="http://schemas.microsoft.com/office/powerpoint/2010/main" val="113735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D3CCAB7-AE9E-42D6-8DAF-5F114295843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0585FC1-EDA2-4900-8205-B6714F4EE3C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C6B1EE9-C7E8-4AC6-B537-DD24770C76A3}"/>
              </a:ext>
            </a:extLst>
          </p:cNvPr>
          <p:cNvSpPr>
            <a:spLocks noGrp="1" noChangeArrowheads="1"/>
          </p:cNvSpPr>
          <p:nvPr>
            <p:ph type="sldNum" sz="quarter" idx="12"/>
          </p:nvPr>
        </p:nvSpPr>
        <p:spPr>
          <a:ln/>
        </p:spPr>
        <p:txBody>
          <a:bodyPr/>
          <a:lstStyle>
            <a:lvl1pPr>
              <a:defRPr/>
            </a:lvl1pPr>
          </a:lstStyle>
          <a:p>
            <a:fld id="{02E0074D-6EE0-42FA-A50F-AA10CEF7FFB4}" type="slidenum">
              <a:rPr lang="en-GB" altLang="en-US"/>
              <a:pPr/>
              <a:t>‹#›</a:t>
            </a:fld>
            <a:endParaRPr lang="en-GB" altLang="en-US"/>
          </a:p>
        </p:txBody>
      </p:sp>
    </p:spTree>
    <p:extLst>
      <p:ext uri="{BB962C8B-B14F-4D97-AF65-F5344CB8AC3E}">
        <p14:creationId xmlns:p14="http://schemas.microsoft.com/office/powerpoint/2010/main" val="318822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5FF6C79-9D5A-418B-9950-6FA3BFD647A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64B1CA7-4FA6-4D6B-9229-386B53914CF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79F083E-A3AA-48DE-98F5-62B00FFE9179}"/>
              </a:ext>
            </a:extLst>
          </p:cNvPr>
          <p:cNvSpPr>
            <a:spLocks noGrp="1" noChangeArrowheads="1"/>
          </p:cNvSpPr>
          <p:nvPr>
            <p:ph type="sldNum" sz="quarter" idx="12"/>
          </p:nvPr>
        </p:nvSpPr>
        <p:spPr>
          <a:ln/>
        </p:spPr>
        <p:txBody>
          <a:bodyPr/>
          <a:lstStyle>
            <a:lvl1pPr>
              <a:defRPr/>
            </a:lvl1pPr>
          </a:lstStyle>
          <a:p>
            <a:fld id="{6A328156-B66B-4AA1-8E11-96264B2B859D}" type="slidenum">
              <a:rPr lang="en-GB" altLang="en-US"/>
              <a:pPr/>
              <a:t>‹#›</a:t>
            </a:fld>
            <a:endParaRPr lang="en-GB" altLang="en-US"/>
          </a:p>
        </p:txBody>
      </p:sp>
    </p:spTree>
    <p:extLst>
      <p:ext uri="{BB962C8B-B14F-4D97-AF65-F5344CB8AC3E}">
        <p14:creationId xmlns:p14="http://schemas.microsoft.com/office/powerpoint/2010/main" val="16717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D3CCAB7-AE9E-42D6-8DAF-5F114295843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0585FC1-EDA2-4900-8205-B6714F4EE3C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C6B1EE9-C7E8-4AC6-B537-DD24770C76A3}"/>
              </a:ext>
            </a:extLst>
          </p:cNvPr>
          <p:cNvSpPr>
            <a:spLocks noGrp="1" noChangeArrowheads="1"/>
          </p:cNvSpPr>
          <p:nvPr>
            <p:ph type="sldNum" sz="quarter" idx="12"/>
          </p:nvPr>
        </p:nvSpPr>
        <p:spPr>
          <a:ln/>
        </p:spPr>
        <p:txBody>
          <a:bodyPr/>
          <a:lstStyle>
            <a:lvl1pPr>
              <a:defRPr/>
            </a:lvl1pPr>
          </a:lstStyle>
          <a:p>
            <a:fld id="{02E0074D-6EE0-42FA-A50F-AA10CEF7FFB4}" type="slidenum">
              <a:rPr lang="en-GB" altLang="en-US"/>
              <a:pPr/>
              <a:t>‹#›</a:t>
            </a:fld>
            <a:endParaRPr lang="en-GB" altLang="en-US"/>
          </a:p>
        </p:txBody>
      </p:sp>
    </p:spTree>
    <p:extLst>
      <p:ext uri="{BB962C8B-B14F-4D97-AF65-F5344CB8AC3E}">
        <p14:creationId xmlns:p14="http://schemas.microsoft.com/office/powerpoint/2010/main" val="1771102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2EEC114-A8F0-4017-AB0A-D331BBC1DF6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858E7B3-C8ED-4AEB-A211-050F798D413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E9B5071-5FA6-4A77-950F-C6CE4FE994D0}"/>
              </a:ext>
            </a:extLst>
          </p:cNvPr>
          <p:cNvSpPr>
            <a:spLocks noGrp="1" noChangeArrowheads="1"/>
          </p:cNvSpPr>
          <p:nvPr>
            <p:ph type="sldNum" sz="quarter" idx="12"/>
          </p:nvPr>
        </p:nvSpPr>
        <p:spPr>
          <a:ln/>
        </p:spPr>
        <p:txBody>
          <a:bodyPr/>
          <a:lstStyle>
            <a:lvl1pPr>
              <a:defRPr/>
            </a:lvl1pPr>
          </a:lstStyle>
          <a:p>
            <a:fld id="{3889A26E-196E-4A4C-BFB5-63E94B1B0CE1}" type="slidenum">
              <a:rPr lang="en-GB" altLang="en-US"/>
              <a:pPr/>
              <a:t>‹#›</a:t>
            </a:fld>
            <a:endParaRPr lang="en-GB" altLang="en-US"/>
          </a:p>
        </p:txBody>
      </p:sp>
    </p:spTree>
    <p:extLst>
      <p:ext uri="{BB962C8B-B14F-4D97-AF65-F5344CB8AC3E}">
        <p14:creationId xmlns:p14="http://schemas.microsoft.com/office/powerpoint/2010/main" val="15827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AEF207F-3D09-4B51-9235-C80CBF56196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3FC9BFB1-3B61-417F-9E2A-64015D59EF5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00B7DC36-0EFC-4EFE-9D44-E144A42FA760}"/>
              </a:ext>
            </a:extLst>
          </p:cNvPr>
          <p:cNvSpPr>
            <a:spLocks noGrp="1" noChangeArrowheads="1"/>
          </p:cNvSpPr>
          <p:nvPr>
            <p:ph type="sldNum" sz="quarter" idx="12"/>
          </p:nvPr>
        </p:nvSpPr>
        <p:spPr>
          <a:ln/>
        </p:spPr>
        <p:txBody>
          <a:bodyPr/>
          <a:lstStyle>
            <a:lvl1pPr>
              <a:defRPr/>
            </a:lvl1pPr>
          </a:lstStyle>
          <a:p>
            <a:fld id="{516FC17D-1D75-43FA-BF58-AD75F9D2C1BA}" type="slidenum">
              <a:rPr lang="en-GB" altLang="en-US"/>
              <a:pPr/>
              <a:t>‹#›</a:t>
            </a:fld>
            <a:endParaRPr lang="en-GB" altLang="en-US"/>
          </a:p>
        </p:txBody>
      </p:sp>
    </p:spTree>
    <p:extLst>
      <p:ext uri="{BB962C8B-B14F-4D97-AF65-F5344CB8AC3E}">
        <p14:creationId xmlns:p14="http://schemas.microsoft.com/office/powerpoint/2010/main" val="4256180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7066BC8-ACD9-4130-B305-3AE9452FD17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F2B4761B-9DC2-400B-9796-D643000ADF4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DFFDB98-28B8-477F-AD64-39EFEFA508FC}"/>
              </a:ext>
            </a:extLst>
          </p:cNvPr>
          <p:cNvSpPr>
            <a:spLocks noGrp="1" noChangeArrowheads="1"/>
          </p:cNvSpPr>
          <p:nvPr>
            <p:ph type="sldNum" sz="quarter" idx="12"/>
          </p:nvPr>
        </p:nvSpPr>
        <p:spPr>
          <a:ln/>
        </p:spPr>
        <p:txBody>
          <a:bodyPr/>
          <a:lstStyle>
            <a:lvl1pPr>
              <a:defRPr/>
            </a:lvl1pPr>
          </a:lstStyle>
          <a:p>
            <a:fld id="{42C1C834-F9E4-4F1B-B2F0-7DF7E54B648F}" type="slidenum">
              <a:rPr lang="en-GB" altLang="en-US"/>
              <a:pPr/>
              <a:t>‹#›</a:t>
            </a:fld>
            <a:endParaRPr lang="en-GB" altLang="en-US"/>
          </a:p>
        </p:txBody>
      </p:sp>
    </p:spTree>
    <p:extLst>
      <p:ext uri="{BB962C8B-B14F-4D97-AF65-F5344CB8AC3E}">
        <p14:creationId xmlns:p14="http://schemas.microsoft.com/office/powerpoint/2010/main" val="2478129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47F529-99E2-4958-BECF-6ABD2FB1D2B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86AD85D-06EE-4482-A50A-8F631302013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D6F24E5D-F88D-418E-916E-49DCB8D7F0AE}"/>
              </a:ext>
            </a:extLst>
          </p:cNvPr>
          <p:cNvSpPr>
            <a:spLocks noGrp="1" noChangeArrowheads="1"/>
          </p:cNvSpPr>
          <p:nvPr>
            <p:ph type="sldNum" sz="quarter" idx="12"/>
          </p:nvPr>
        </p:nvSpPr>
        <p:spPr>
          <a:ln/>
        </p:spPr>
        <p:txBody>
          <a:bodyPr/>
          <a:lstStyle>
            <a:lvl1pPr>
              <a:defRPr/>
            </a:lvl1pPr>
          </a:lstStyle>
          <a:p>
            <a:fld id="{95106A97-C850-42F8-A5E0-A93E289656F0}" type="slidenum">
              <a:rPr lang="en-GB" altLang="en-US"/>
              <a:pPr/>
              <a:t>‹#›</a:t>
            </a:fld>
            <a:endParaRPr lang="en-GB" altLang="en-US"/>
          </a:p>
        </p:txBody>
      </p:sp>
    </p:spTree>
    <p:extLst>
      <p:ext uri="{BB962C8B-B14F-4D97-AF65-F5344CB8AC3E}">
        <p14:creationId xmlns:p14="http://schemas.microsoft.com/office/powerpoint/2010/main" val="2197225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5DBD27-84A1-424B-865E-49E60225112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E93019C-DC33-4A0C-BDA3-C7BFE17BEF3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D39200F-5BEA-4988-BC1D-625B728EF1F7}"/>
              </a:ext>
            </a:extLst>
          </p:cNvPr>
          <p:cNvSpPr>
            <a:spLocks noGrp="1" noChangeArrowheads="1"/>
          </p:cNvSpPr>
          <p:nvPr>
            <p:ph type="sldNum" sz="quarter" idx="12"/>
          </p:nvPr>
        </p:nvSpPr>
        <p:spPr>
          <a:ln/>
        </p:spPr>
        <p:txBody>
          <a:bodyPr/>
          <a:lstStyle>
            <a:lvl1pPr>
              <a:defRPr/>
            </a:lvl1pPr>
          </a:lstStyle>
          <a:p>
            <a:fld id="{EF737F87-1A26-4977-A8FB-8A6ACD7F4BB2}" type="slidenum">
              <a:rPr lang="en-GB" altLang="en-US"/>
              <a:pPr/>
              <a:t>‹#›</a:t>
            </a:fld>
            <a:endParaRPr lang="en-GB" altLang="en-US"/>
          </a:p>
        </p:txBody>
      </p:sp>
    </p:spTree>
    <p:extLst>
      <p:ext uri="{BB962C8B-B14F-4D97-AF65-F5344CB8AC3E}">
        <p14:creationId xmlns:p14="http://schemas.microsoft.com/office/powerpoint/2010/main" val="1916452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410982-B3F4-4295-8A58-BBD52F3979F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1652686-4A86-4891-AF84-BADE2760914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FAB7FAB-F022-4E95-92F8-8815EFDDF6C1}"/>
              </a:ext>
            </a:extLst>
          </p:cNvPr>
          <p:cNvSpPr>
            <a:spLocks noGrp="1" noChangeArrowheads="1"/>
          </p:cNvSpPr>
          <p:nvPr>
            <p:ph type="sldNum" sz="quarter" idx="12"/>
          </p:nvPr>
        </p:nvSpPr>
        <p:spPr>
          <a:ln/>
        </p:spPr>
        <p:txBody>
          <a:bodyPr/>
          <a:lstStyle>
            <a:lvl1pPr>
              <a:defRPr/>
            </a:lvl1pPr>
          </a:lstStyle>
          <a:p>
            <a:fld id="{93CEDBA2-D27E-4814-8DB3-DBF434A9F1F8}" type="slidenum">
              <a:rPr lang="en-GB" altLang="en-US"/>
              <a:pPr/>
              <a:t>‹#›</a:t>
            </a:fld>
            <a:endParaRPr lang="en-GB" altLang="en-US"/>
          </a:p>
        </p:txBody>
      </p:sp>
    </p:spTree>
    <p:extLst>
      <p:ext uri="{BB962C8B-B14F-4D97-AF65-F5344CB8AC3E}">
        <p14:creationId xmlns:p14="http://schemas.microsoft.com/office/powerpoint/2010/main" val="314535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E798947-732B-4867-B6FE-834672B21C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3D1AA45-D485-48CE-B2DD-57501A1A134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6EF93B3-86ED-414E-88D9-B21409540202}"/>
              </a:ext>
            </a:extLst>
          </p:cNvPr>
          <p:cNvSpPr>
            <a:spLocks noGrp="1" noChangeArrowheads="1"/>
          </p:cNvSpPr>
          <p:nvPr>
            <p:ph type="sldNum" sz="quarter" idx="12"/>
          </p:nvPr>
        </p:nvSpPr>
        <p:spPr>
          <a:ln/>
        </p:spPr>
        <p:txBody>
          <a:bodyPr/>
          <a:lstStyle>
            <a:lvl1pPr>
              <a:defRPr/>
            </a:lvl1pPr>
          </a:lstStyle>
          <a:p>
            <a:fld id="{E1693639-764F-467A-A1E1-4962473A9B61}" type="slidenum">
              <a:rPr lang="en-GB" altLang="en-US"/>
              <a:pPr/>
              <a:t>‹#›</a:t>
            </a:fld>
            <a:endParaRPr lang="en-GB" altLang="en-US"/>
          </a:p>
        </p:txBody>
      </p:sp>
    </p:spTree>
    <p:extLst>
      <p:ext uri="{BB962C8B-B14F-4D97-AF65-F5344CB8AC3E}">
        <p14:creationId xmlns:p14="http://schemas.microsoft.com/office/powerpoint/2010/main" val="3345678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FA5CD5C-24FA-4E9D-B6DF-2803736F6A1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92C823B-614F-49FA-BE7E-2EAEF1ECE8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9DC09E9-ECB2-4C86-B4EF-47601270F8DA}"/>
              </a:ext>
            </a:extLst>
          </p:cNvPr>
          <p:cNvSpPr>
            <a:spLocks noGrp="1" noChangeArrowheads="1"/>
          </p:cNvSpPr>
          <p:nvPr>
            <p:ph type="sldNum" sz="quarter" idx="12"/>
          </p:nvPr>
        </p:nvSpPr>
        <p:spPr>
          <a:ln/>
        </p:spPr>
        <p:txBody>
          <a:bodyPr/>
          <a:lstStyle>
            <a:lvl1pPr>
              <a:defRPr/>
            </a:lvl1pPr>
          </a:lstStyle>
          <a:p>
            <a:fld id="{56B3E0A3-A92E-46F2-8BB4-37C24988A302}" type="slidenum">
              <a:rPr lang="en-GB" altLang="en-US"/>
              <a:pPr/>
              <a:t>‹#›</a:t>
            </a:fld>
            <a:endParaRPr lang="en-GB" altLang="en-US"/>
          </a:p>
        </p:txBody>
      </p:sp>
    </p:spTree>
    <p:extLst>
      <p:ext uri="{BB962C8B-B14F-4D97-AF65-F5344CB8AC3E}">
        <p14:creationId xmlns:p14="http://schemas.microsoft.com/office/powerpoint/2010/main" val="38243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descr="erasmus_mundus_ppt_inner_pag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63" y="0"/>
            <a:ext cx="9396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userDrawn="1"/>
        </p:nvSpPr>
        <p:spPr>
          <a:xfrm>
            <a:off x="4284663" y="6308725"/>
            <a:ext cx="647700" cy="538163"/>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fr-BE" sz="800" i="1" dirty="0"/>
              <a:t>Erasmus+</a:t>
            </a:r>
            <a:endParaRPr lang="en-GB" sz="800" i="1" dirty="0"/>
          </a:p>
        </p:txBody>
      </p:sp>
      <p:sp>
        <p:nvSpPr>
          <p:cNvPr id="2" name="Title 1"/>
          <p:cNvSpPr>
            <a:spLocks noGrp="1"/>
          </p:cNvSpPr>
          <p:nvPr>
            <p:ph type="title"/>
          </p:nvPr>
        </p:nvSpPr>
        <p:spPr>
          <a:xfrm>
            <a:off x="468313" y="1556277"/>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6" name="Rectangle 8"/>
          <p:cNvSpPr>
            <a:spLocks noGrp="1" noChangeArrowheads="1"/>
          </p:cNvSpPr>
          <p:nvPr>
            <p:ph type="dt" sz="half" idx="10"/>
          </p:nvPr>
        </p:nvSpPr>
        <p:spPr/>
        <p:txBody>
          <a:bodyPr/>
          <a:lstStyle>
            <a:lvl1pPr>
              <a:defRPr>
                <a:solidFill>
                  <a:schemeClr val="tx1"/>
                </a:solidFill>
              </a:defRPr>
            </a:lvl1pPr>
          </a:lstStyle>
          <a:p>
            <a:pPr>
              <a:defRPr/>
            </a:pPr>
            <a:endParaRPr lang="en-GB"/>
          </a:p>
        </p:txBody>
      </p:sp>
      <p:sp>
        <p:nvSpPr>
          <p:cNvPr id="7" name="Rectangle 9"/>
          <p:cNvSpPr>
            <a:spLocks noGrp="1" noChangeArrowheads="1"/>
          </p:cNvSpPr>
          <p:nvPr>
            <p:ph type="sldNum" sz="quarter" idx="11"/>
          </p:nvPr>
        </p:nvSpPr>
        <p:spPr/>
        <p:txBody>
          <a:bodyPr/>
          <a:lstStyle>
            <a:lvl1pPr>
              <a:defRPr>
                <a:solidFill>
                  <a:schemeClr val="tx1"/>
                </a:solidFill>
              </a:defRPr>
            </a:lvl1pPr>
          </a:lstStyle>
          <a:p>
            <a:pPr>
              <a:defRPr/>
            </a:pPr>
            <a:fld id="{C02AF18B-42D0-4E87-95A5-5DA35F9B807E}" type="slidenum">
              <a:rPr lang="en-GB" altLang="ru-RU"/>
              <a:pPr>
                <a:defRPr/>
              </a:pPr>
              <a:t>‹#›</a:t>
            </a:fld>
            <a:endParaRPr lang="en-GB" altLang="ru-RU"/>
          </a:p>
        </p:txBody>
      </p:sp>
    </p:spTree>
    <p:extLst>
      <p:ext uri="{BB962C8B-B14F-4D97-AF65-F5344CB8AC3E}">
        <p14:creationId xmlns:p14="http://schemas.microsoft.com/office/powerpoint/2010/main" val="388926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descr="erasmus_mundus_ppt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43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6" name="Rectangle 6"/>
          <p:cNvSpPr>
            <a:spLocks noGrp="1" noChangeArrowheads="1"/>
          </p:cNvSpPr>
          <p:nvPr>
            <p:ph type="sldNum" sz="quarter" idx="11"/>
          </p:nvPr>
        </p:nvSpPr>
        <p:spPr/>
        <p:txBody>
          <a:bodyPr/>
          <a:lstStyle>
            <a:lvl1pPr>
              <a:defRPr>
                <a:solidFill>
                  <a:srgbClr val="FFFFFF"/>
                </a:solidFill>
              </a:defRPr>
            </a:lvl1pPr>
          </a:lstStyle>
          <a:p>
            <a:pPr>
              <a:defRPr/>
            </a:pPr>
            <a:fld id="{7DD82EA9-D806-42B3-B48E-BB1142D1750B}" type="slidenum">
              <a:rPr lang="en-GB" altLang="ru-RU"/>
              <a:pPr>
                <a:defRPr/>
              </a:pPr>
              <a:t>‹#›</a:t>
            </a:fld>
            <a:endParaRPr lang="en-GB" altLang="ru-RU"/>
          </a:p>
        </p:txBody>
      </p:sp>
    </p:spTree>
    <p:extLst>
      <p:ext uri="{BB962C8B-B14F-4D97-AF65-F5344CB8AC3E}">
        <p14:creationId xmlns:p14="http://schemas.microsoft.com/office/powerpoint/2010/main" val="367224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endParaRPr lang="en-GB" dirty="0"/>
          </a:p>
        </p:txBody>
      </p:sp>
      <p:sp>
        <p:nvSpPr>
          <p:cNvPr id="390154" name="Rectangle 10"/>
          <p:cNvSpPr>
            <a:spLocks noGrp="1" noChangeArrowheads="1"/>
          </p:cNvSpPr>
          <p:nvPr>
            <p:ph type="ctrTitle"/>
          </p:nvPr>
        </p:nvSpPr>
        <p:spPr>
          <a:xfrm>
            <a:off x="697523" y="2155838"/>
            <a:ext cx="7772400" cy="1470025"/>
          </a:xfrm>
        </p:spPr>
        <p:txBody>
          <a:bodyPr/>
          <a:lstStyle>
            <a:lvl1pPr algn="ctr">
              <a:defRPr sz="3600">
                <a:solidFill>
                  <a:schemeClr val="bg1"/>
                </a:solidFill>
              </a:defRPr>
            </a:lvl1pPr>
          </a:lstStyle>
          <a:p>
            <a:r>
              <a:rPr lang="en-US"/>
              <a:t>Click to edit Master title style</a:t>
            </a:r>
            <a:endParaRPr lang="en-GB" dirty="0"/>
          </a:p>
        </p:txBody>
      </p:sp>
      <p:sp>
        <p:nvSpPr>
          <p:cNvPr id="5" name="Rectangle 6"/>
          <p:cNvSpPr>
            <a:spLocks noGrp="1" noChangeArrowheads="1"/>
          </p:cNvSpPr>
          <p:nvPr>
            <p:ph type="dt" sz="half" idx="10"/>
          </p:nvPr>
        </p:nvSpPr>
        <p:spPr>
          <a:xfrm>
            <a:off x="679450" y="6245225"/>
            <a:ext cx="2133600" cy="476250"/>
          </a:xfrm>
        </p:spPr>
        <p:txBody>
          <a:bodyPr/>
          <a:lstStyle>
            <a:lvl1pPr>
              <a:defRPr>
                <a:solidFill>
                  <a:prstClr val="white"/>
                </a:solidFill>
                <a:latin typeface="Arial" charset="0"/>
              </a:defRPr>
            </a:lvl1pPr>
          </a:lstStyle>
          <a:p>
            <a:pPr>
              <a:defRPr/>
            </a:pPr>
            <a:fld id="{852C9446-9357-4F49-AAD0-2D7B71AD0C5E}" type="datetime1">
              <a:rPr lang="en-US"/>
              <a:pPr>
                <a:defRPr/>
              </a:pPr>
              <a:t>11/14/2018</a:t>
            </a:fld>
            <a:endParaRPr lang="en-GB" dirty="0"/>
          </a:p>
        </p:txBody>
      </p:sp>
      <p:sp>
        <p:nvSpPr>
          <p:cNvPr id="6" name="Rectangle 8"/>
          <p:cNvSpPr>
            <a:spLocks noGrp="1" noChangeArrowheads="1"/>
          </p:cNvSpPr>
          <p:nvPr>
            <p:ph type="sldNum" sz="quarter" idx="11"/>
          </p:nvPr>
        </p:nvSpPr>
        <p:spPr/>
        <p:txBody>
          <a:bodyPr/>
          <a:lstStyle>
            <a:lvl1pPr>
              <a:defRPr>
                <a:solidFill>
                  <a:srgbClr val="FFFFFF"/>
                </a:solidFill>
                <a:latin typeface="Arial" panose="020B0604020202020204" pitchFamily="34" charset="0"/>
              </a:defRPr>
            </a:lvl1pPr>
          </a:lstStyle>
          <a:p>
            <a:pPr>
              <a:defRPr/>
            </a:pPr>
            <a:fld id="{4C3C46A0-6F02-4271-AE02-CCE2A05A9CA6}" type="slidenum">
              <a:rPr lang="en-GB" altLang="ru-RU"/>
              <a:pPr>
                <a:defRPr/>
              </a:pPr>
              <a:t>‹#›</a:t>
            </a:fld>
            <a:endParaRPr lang="en-GB" altLang="ru-RU"/>
          </a:p>
        </p:txBody>
      </p:sp>
    </p:spTree>
    <p:extLst>
      <p:ext uri="{BB962C8B-B14F-4D97-AF65-F5344CB8AC3E}">
        <p14:creationId xmlns:p14="http://schemas.microsoft.com/office/powerpoint/2010/main" val="22748170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46F0DF22-AEAE-42A6-8495-D3AC49912EDF}" type="datetime1">
              <a:rPr lang="en-US"/>
              <a:pPr>
                <a:defRPr/>
              </a:pPr>
              <a:t>11/14/2018</a:t>
            </a:fld>
            <a:endParaRPr lang="en-GB"/>
          </a:p>
        </p:txBody>
      </p:sp>
      <p:sp>
        <p:nvSpPr>
          <p:cNvPr id="5" name="Footer Placeholder 4"/>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F2B1E348-65E4-439B-AF49-4115159F659A}" type="slidenum">
              <a:rPr lang="en-GB" altLang="ru-RU"/>
              <a:pPr>
                <a:defRPr/>
              </a:pPr>
              <a:t>‹#›</a:t>
            </a:fld>
            <a:endParaRPr lang="en-GB" altLang="ru-RU"/>
          </a:p>
        </p:txBody>
      </p:sp>
    </p:spTree>
    <p:extLst>
      <p:ext uri="{BB962C8B-B14F-4D97-AF65-F5344CB8AC3E}">
        <p14:creationId xmlns:p14="http://schemas.microsoft.com/office/powerpoint/2010/main" val="15318622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3"/>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fld id="{4C2A02E7-35C0-4522-97F4-11B0CD26A6FA}" type="datetime1">
              <a:rPr lang="en-US"/>
              <a:pPr>
                <a:defRPr/>
              </a:pPr>
              <a:t>11/14/2018</a:t>
            </a:fld>
            <a:endParaRPr lang="en-GB"/>
          </a:p>
        </p:txBody>
      </p:sp>
      <p:sp>
        <p:nvSpPr>
          <p:cNvPr id="5" name="Footer Placeholder 4"/>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9547309-B0EB-4926-BE96-45B0CAD9ED0D}" type="slidenum">
              <a:rPr lang="en-GB" altLang="ru-RU"/>
              <a:pPr>
                <a:defRPr/>
              </a:pPr>
              <a:t>‹#›</a:t>
            </a:fld>
            <a:endParaRPr lang="en-GB" altLang="ru-RU"/>
          </a:p>
        </p:txBody>
      </p:sp>
    </p:spTree>
    <p:extLst>
      <p:ext uri="{BB962C8B-B14F-4D97-AF65-F5344CB8AC3E}">
        <p14:creationId xmlns:p14="http://schemas.microsoft.com/office/powerpoint/2010/main" val="82434106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9631" y="1397002"/>
            <a:ext cx="42437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4061" y="1397002"/>
            <a:ext cx="42437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Arial" charset="0"/>
              </a:defRPr>
            </a:lvl1pPr>
          </a:lstStyle>
          <a:p>
            <a:pPr>
              <a:defRPr/>
            </a:pPr>
            <a:fld id="{48FD49DB-39E2-4E6F-83ED-1176952CD069}" type="datetime1">
              <a:rPr lang="en-US"/>
              <a:pPr>
                <a:defRPr/>
              </a:pPr>
              <a:t>11/14/2018</a:t>
            </a:fld>
            <a:endParaRPr lang="en-GB"/>
          </a:p>
        </p:txBody>
      </p:sp>
      <p:sp>
        <p:nvSpPr>
          <p:cNvPr id="6" name="Footer Placeholder 5"/>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50126E45-A722-4EAD-BE52-D6A65E7EB170}" type="slidenum">
              <a:rPr lang="en-GB" altLang="ru-RU"/>
              <a:pPr>
                <a:defRPr/>
              </a:pPr>
              <a:t>‹#›</a:t>
            </a:fld>
            <a:endParaRPr lang="en-GB" altLang="ru-RU"/>
          </a:p>
        </p:txBody>
      </p:sp>
    </p:spTree>
    <p:extLst>
      <p:ext uri="{BB962C8B-B14F-4D97-AF65-F5344CB8AC3E}">
        <p14:creationId xmlns:p14="http://schemas.microsoft.com/office/powerpoint/2010/main" val="16435613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Arial" charset="0"/>
              </a:defRPr>
            </a:lvl1pPr>
          </a:lstStyle>
          <a:p>
            <a:pPr>
              <a:defRPr/>
            </a:pPr>
            <a:fld id="{AF559FA1-C0F5-430A-860A-B0D0CA9D4508}" type="datetime1">
              <a:rPr lang="en-US"/>
              <a:pPr>
                <a:defRPr/>
              </a:pPr>
              <a:t>11/14/2018</a:t>
            </a:fld>
            <a:endParaRPr lang="en-GB"/>
          </a:p>
        </p:txBody>
      </p:sp>
      <p:sp>
        <p:nvSpPr>
          <p:cNvPr id="8" name="Footer Placeholder 7"/>
          <p:cNvSpPr>
            <a:spLocks noGrp="1"/>
          </p:cNvSpPr>
          <p:nvPr>
            <p:ph type="ftr" sz="quarter" idx="11"/>
          </p:nvPr>
        </p:nvSpPr>
        <p:spPr>
          <a:xfrm>
            <a:off x="1295400" y="6245225"/>
            <a:ext cx="6505575" cy="476250"/>
          </a:xfrm>
          <a:prstGeom prst="rect">
            <a:avLst/>
          </a:prstGeom>
        </p:spPr>
        <p:txBody>
          <a:bodyPr/>
          <a:lstStyle>
            <a:lvl1pPr eaLnBrk="1" hangingPunct="1">
              <a:spcBef>
                <a:spcPct val="50000"/>
              </a:spcBef>
              <a:defRPr sz="2400">
                <a:solidFill>
                  <a:srgbClr val="FF0000"/>
                </a:solidFill>
                <a:latin typeface="Verdana" pitchFamily="34" charset="0"/>
                <a:cs typeface="+mn-cs"/>
                <a:sym typeface="Webdings" pitchFamily="18" charset="2"/>
              </a:defRPr>
            </a:lvl1pPr>
          </a:lstStyle>
          <a:p>
            <a:pPr>
              <a:defRPr/>
            </a:pPr>
            <a:r>
              <a:rPr lang="en-GB"/>
              <a:t>Education  and Culture</a:t>
            </a: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93C91E24-00F1-496D-B379-B0C0AF5E210E}" type="slidenum">
              <a:rPr lang="en-GB" altLang="ru-RU"/>
              <a:pPr>
                <a:defRPr/>
              </a:pPr>
              <a:t>‹#›</a:t>
            </a:fld>
            <a:endParaRPr lang="en-GB" altLang="ru-RU"/>
          </a:p>
        </p:txBody>
      </p:sp>
    </p:spTree>
    <p:extLst>
      <p:ext uri="{BB962C8B-B14F-4D97-AF65-F5344CB8AC3E}">
        <p14:creationId xmlns:p14="http://schemas.microsoft.com/office/powerpoint/2010/main" val="8795099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Et dolor fragum</a:t>
            </a:r>
            <a:endParaRPr lang="en-GB" altLang="en-US"/>
          </a:p>
          <a:p>
            <a:pPr lvl="1"/>
            <a:r>
              <a:rPr lang="en-GB" altLang="en-US"/>
              <a:t>Et dolor fragum</a:t>
            </a:r>
          </a:p>
          <a:p>
            <a:pPr lvl="2"/>
            <a:r>
              <a:rPr lang="en-GB" altLang="en-US"/>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1BF40A0-2749-44DD-AA7F-A05890C90AD3}" type="slidenum">
              <a:rPr lang="en-GB" altLang="ru-RU"/>
              <a:pPr>
                <a:defRPr/>
              </a:pPr>
              <a:t>‹#›</a:t>
            </a:fld>
            <a:endParaRPr lang="en-GB" altLang="ru-RU"/>
          </a:p>
        </p:txBody>
      </p:sp>
    </p:spTree>
  </p:cSld>
  <p:clrMap bg1="lt1" tx1="dk1" bg2="lt2" tx2="dk2" accent1="accent1" accent2="accent2" accent3="accent3" accent4="accent4" accent5="accent5" accent6="accent6" hlink="hlink" folHlink="folHlink"/>
  <p:sldLayoutIdLst>
    <p:sldLayoutId id="2147488014" r:id="rId1"/>
    <p:sldLayoutId id="2147488052" r:id="rId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Lorem ipsum</a:t>
            </a:r>
          </a:p>
        </p:txBody>
      </p:sp>
      <p:sp>
        <p:nvSpPr>
          <p:cNvPr id="2051"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Et dolor fragum</a:t>
            </a:r>
            <a:endParaRPr lang="en-GB" altLang="en-US"/>
          </a:p>
          <a:p>
            <a:pPr lvl="1"/>
            <a:r>
              <a:rPr lang="en-GB" altLang="en-US"/>
              <a:t>Et dolor fragum</a:t>
            </a:r>
          </a:p>
          <a:p>
            <a:pPr lvl="2"/>
            <a:r>
              <a:rPr lang="en-GB" altLang="en-US"/>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BA98D01-E6E2-4A3D-9811-CD2FD881E899}" type="slidenum">
              <a:rPr lang="en-GB" altLang="ru-RU"/>
              <a:pPr>
                <a:defRPr/>
              </a:pPr>
              <a:t>‹#›</a:t>
            </a:fld>
            <a:endParaRPr lang="en-GB" altLang="ru-RU"/>
          </a:p>
        </p:txBody>
      </p:sp>
    </p:spTree>
  </p:cSld>
  <p:clrMap bg1="lt1" tx1="dk1" bg2="lt2" tx2="dk2" accent1="accent1" accent2="accent2" accent3="accent3" accent4="accent4" accent5="accent5" accent6="accent6" hlink="hlink" folHlink="folHlink"/>
  <p:sldLayoutIdLst>
    <p:sldLayoutId id="2147488015" r:id="rId1"/>
    <p:sldLayoutId id="2147488016" r:id="rId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bwMode="auto">
          <a:xfrm>
            <a:off x="176213" y="1968500"/>
            <a:ext cx="872172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153988" y="6467475"/>
            <a:ext cx="17287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rgbClr val="808080"/>
                </a:solidFill>
                <a:latin typeface="Verdana" pitchFamily="34" charset="0"/>
                <a:cs typeface="+mn-cs"/>
                <a:sym typeface="Webdings" pitchFamily="18" charset="2"/>
              </a:defRPr>
            </a:lvl1pPr>
          </a:lstStyle>
          <a:p>
            <a:pPr>
              <a:defRPr/>
            </a:pPr>
            <a:fld id="{CBC5D21E-6A24-49DE-BF5C-78A53451BB7A}" type="datetime1">
              <a:rPr lang="en-US"/>
              <a:pPr>
                <a:defRPr/>
              </a:pPr>
              <a:t>11/14/2018</a:t>
            </a:fld>
            <a:endParaRPr lang="en-GB" dirty="0"/>
          </a:p>
        </p:txBody>
      </p:sp>
      <p:sp>
        <p:nvSpPr>
          <p:cNvPr id="1030" name="Rectangle 6"/>
          <p:cNvSpPr>
            <a:spLocks noGrp="1" noChangeArrowheads="1"/>
          </p:cNvSpPr>
          <p:nvPr>
            <p:ph type="sldNum" sz="quarter" idx="4"/>
          </p:nvPr>
        </p:nvSpPr>
        <p:spPr bwMode="auto">
          <a:xfrm>
            <a:off x="6823075" y="64674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808080"/>
                </a:solidFill>
                <a:latin typeface="Verdana" panose="020B0604030504040204" pitchFamily="34" charset="0"/>
                <a:sym typeface="Webdings" panose="05030102010509060703" pitchFamily="18" charset="2"/>
              </a:defRPr>
            </a:lvl1pPr>
          </a:lstStyle>
          <a:p>
            <a:pPr>
              <a:defRPr/>
            </a:pPr>
            <a:fld id="{DB062624-830A-4E04-BE49-E2EAA8BB22C3}" type="slidenum">
              <a:rPr lang="en-GB" altLang="ru-RU"/>
              <a:pPr>
                <a:defRPr/>
              </a:pPr>
              <a:t>‹#›</a:t>
            </a:fld>
            <a:endParaRPr lang="en-GB" altLang="ru-RU"/>
          </a:p>
        </p:txBody>
      </p:sp>
      <p:sp>
        <p:nvSpPr>
          <p:cNvPr id="3078" name="Rectangle 9"/>
          <p:cNvSpPr>
            <a:spLocks noGrp="1" noChangeArrowheads="1"/>
          </p:cNvSpPr>
          <p:nvPr>
            <p:ph type="title"/>
          </p:nvPr>
        </p:nvSpPr>
        <p:spPr bwMode="auto">
          <a:xfrm>
            <a:off x="176213" y="1193800"/>
            <a:ext cx="87455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cSld>
  <p:clrMap bg1="lt1" tx1="dk1" bg2="lt2" tx2="dk2" accent1="accent1" accent2="accent2" accent3="accent3" accent4="accent4" accent5="accent5" accent6="accent6" hlink="hlink" folHlink="folHlink"/>
  <p:sldLayoutIdLst>
    <p:sldLayoutId id="2147488017" r:id="rId1"/>
    <p:sldLayoutId id="2147488018" r:id="rId2"/>
    <p:sldLayoutId id="2147488019" r:id="rId3"/>
    <p:sldLayoutId id="2147488020" r:id="rId4"/>
    <p:sldLayoutId id="2147488021" r:id="rId5"/>
    <p:sldLayoutId id="2147488022" r:id="rId6"/>
    <p:sldLayoutId id="2147488023" r:id="rId7"/>
    <p:sldLayoutId id="2147488024" r:id="rId8"/>
    <p:sldLayoutId id="2147488025" r:id="rId9"/>
    <p:sldLayoutId id="2147488026" r:id="rId10"/>
    <p:sldLayoutId id="2147488027" r:id="rId11"/>
    <p:sldLayoutId id="2147488028" r:id="rId12"/>
  </p:sldLayoutIdLst>
  <p:transition spd="med">
    <p:fade/>
  </p:transition>
  <p:hf hdr="0" ftr="0" dt="0"/>
  <p:txStyles>
    <p:title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0BD55F82-D879-4D12-9566-37D93C5C1A0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D3D042BB-477A-4B72-8026-2717419D60ED}"/>
              </a:ext>
            </a:extLst>
          </p:cNvPr>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8" name="Rectangle 3">
            <a:extLst>
              <a:ext uri="{FF2B5EF4-FFF2-40B4-BE49-F238E27FC236}">
                <a16:creationId xmlns:a16="http://schemas.microsoft.com/office/drawing/2014/main" id="{2C7B89DF-1AA1-4D77-B801-6328F418CFF5}"/>
              </a:ext>
            </a:extLst>
          </p:cNvPr>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2" name="Rectangle 4">
            <a:extLst>
              <a:ext uri="{FF2B5EF4-FFF2-40B4-BE49-F238E27FC236}">
                <a16:creationId xmlns:a16="http://schemas.microsoft.com/office/drawing/2014/main" id="{2F55EB02-614B-4B90-A335-8101C7EC41D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DAE7F613-BA6E-4EE1-912F-B8A073B4E60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EFDC3304-0849-43F4-8E60-479F4CC07DC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7C98443-00C5-4B54-A921-94FBC5ADBE0D}" type="slidenum">
              <a:rPr lang="en-GB" altLang="en-US"/>
              <a:pPr/>
              <a:t>‹#›</a:t>
            </a:fld>
            <a:endParaRPr lang="en-GB" altLang="en-US"/>
          </a:p>
        </p:txBody>
      </p:sp>
    </p:spTree>
    <p:extLst>
      <p:ext uri="{BB962C8B-B14F-4D97-AF65-F5344CB8AC3E}">
        <p14:creationId xmlns:p14="http://schemas.microsoft.com/office/powerpoint/2010/main" val="285176972"/>
      </p:ext>
    </p:extLst>
  </p:cSld>
  <p:clrMap bg1="lt1" tx1="dk1" bg2="lt2" tx2="dk2" accent1="accent1" accent2="accent2" accent3="accent3" accent4="accent4" accent5="accent5" accent6="accent6" hlink="hlink" folHlink="folHlink"/>
  <p:sldLayoutIdLst>
    <p:sldLayoutId id="2147488041" r:id="rId1"/>
    <p:sldLayoutId id="2147488042" r:id="rId2"/>
    <p:sldLayoutId id="2147488043" r:id="rId3"/>
    <p:sldLayoutId id="2147488044" r:id="rId4"/>
    <p:sldLayoutId id="2147488045" r:id="rId5"/>
    <p:sldLayoutId id="2147488046" r:id="rId6"/>
    <p:sldLayoutId id="2147488047" r:id="rId7"/>
    <p:sldLayoutId id="2147488048" r:id="rId8"/>
    <p:sldLayoutId id="2147488049" r:id="rId9"/>
    <p:sldLayoutId id="2147488050" r:id="rId10"/>
    <p:sldLayoutId id="2147488051" r:id="rId11"/>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ghum.kuleuven.be/ggs/projects/euro_asia_summerschoo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jeanmonnetchair.jour.auth.g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eucopas.uni-koeln.d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narodni-odnosi.si/cmo/enhanced_EU_content/index.php"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odysseus-network.eu/current-debat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iaces.ie/"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eacea.ec.europa.eu/erasmus-plus/actions/jean-monnet_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eacea.ec.europa.eu/erasmus-plus/selection-results_en" TargetMode="External"/><Relationship Id="rId3" Type="http://schemas.openxmlformats.org/officeDocument/2006/relationships/hyperlink" Target="http://ec.europa.eu/programmes/erasmus-plus/resources_en" TargetMode="External"/><Relationship Id="rId7" Type="http://schemas.openxmlformats.org/officeDocument/2006/relationships/hyperlink" Target="https://eacea.ec.europa.eu/JeanMonnetDirectory/#/search-scree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eacea.ec.europa.eu/erasmus-plus/introduction-international-dimension-erasmus-plus_en" TargetMode="External"/><Relationship Id="rId11" Type="http://schemas.openxmlformats.org/officeDocument/2006/relationships/hyperlink" Target="https://eacea.ec.europa.eu/erasmus-plus/events/jean-monnet-network-activities-%E2%80%93-cluster_en" TargetMode="External"/><Relationship Id="rId5" Type="http://schemas.openxmlformats.org/officeDocument/2006/relationships/hyperlink" Target="http://eacea.ec.europa.eu/erasmus-plus/funding_en" TargetMode="External"/><Relationship Id="rId10" Type="http://schemas.openxmlformats.org/officeDocument/2006/relationships/hyperlink" Target="https://eacea.ec.europa.eu/sites/eacea-site/files/jean_monnet_cluster_2016_1607_0.pdf" TargetMode="External"/><Relationship Id="rId4" Type="http://schemas.openxmlformats.org/officeDocument/2006/relationships/hyperlink" Target="http://eacea.ec.europa.eu/erasmus-plus/actions/jean-monnet_en" TargetMode="External"/><Relationship Id="rId9" Type="http://schemas.openxmlformats.org/officeDocument/2006/relationships/hyperlink" Target="http://ec.europa.eu/programmes/erasmus-plus/project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EACEA-AJM@ec.europa.eu"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0825" y="2492375"/>
            <a:ext cx="8569325" cy="1584325"/>
          </a:xfrm>
        </p:spPr>
        <p:txBody>
          <a:bodyPr/>
          <a:lstStyle/>
          <a:p>
            <a:pPr algn="ctr">
              <a:spcAft>
                <a:spcPts val="600"/>
              </a:spcAft>
            </a:pPr>
            <a:r>
              <a:rPr lang="ru-RU" altLang="en-US" dirty="0">
                <a:solidFill>
                  <a:schemeClr val="bg1"/>
                </a:solidFill>
              </a:rPr>
              <a:t>Деятельность </a:t>
            </a:r>
            <a:br>
              <a:rPr lang="ru-RU" altLang="en-US" dirty="0">
                <a:solidFill>
                  <a:schemeClr val="bg1"/>
                </a:solidFill>
              </a:rPr>
            </a:br>
            <a:r>
              <a:rPr lang="ru-RU" altLang="en-US" dirty="0">
                <a:solidFill>
                  <a:schemeClr val="bg1"/>
                </a:solidFill>
              </a:rPr>
              <a:t>Жан – Моне </a:t>
            </a:r>
            <a:endParaRPr lang="en-GB" altLang="en-US" sz="4000" dirty="0">
              <a:solidFill>
                <a:schemeClr val="bg1"/>
              </a:solidFill>
            </a:endParaRPr>
          </a:p>
        </p:txBody>
      </p:sp>
      <p:sp>
        <p:nvSpPr>
          <p:cNvPr id="33795" name="Content Placeholder 2"/>
          <p:cNvSpPr>
            <a:spLocks noGrp="1"/>
          </p:cNvSpPr>
          <p:nvPr>
            <p:ph idx="1"/>
          </p:nvPr>
        </p:nvSpPr>
        <p:spPr>
          <a:xfrm>
            <a:off x="251619" y="4579838"/>
            <a:ext cx="8713788" cy="1441450"/>
          </a:xfrm>
        </p:spPr>
        <p:txBody>
          <a:bodyPr/>
          <a:lstStyle/>
          <a:p>
            <a:endParaRPr lang="en-GB" altLang="en-US" sz="2000" dirty="0"/>
          </a:p>
          <a:p>
            <a:r>
              <a:rPr lang="ru-RU" altLang="en-US" sz="2000" dirty="0"/>
              <a:t>Национальный Офис </a:t>
            </a:r>
            <a:r>
              <a:rPr lang="ru-RU" altLang="en-US" sz="2000" dirty="0" err="1"/>
              <a:t>Эразмус</a:t>
            </a:r>
            <a:r>
              <a:rPr lang="ru-RU" altLang="en-US" sz="2000" dirty="0"/>
              <a:t>+ в Кыргызстане</a:t>
            </a:r>
            <a:endParaRPr lang="en-US" altLang="en-US" sz="2000" dirty="0"/>
          </a:p>
          <a:p>
            <a:r>
              <a:rPr lang="ru-RU" altLang="en-US" sz="2000" dirty="0"/>
              <a:t>Информационный день программы Эразмус+, </a:t>
            </a:r>
          </a:p>
          <a:p>
            <a:pPr algn="ctr"/>
            <a:r>
              <a:rPr lang="ru-RU" altLang="en-US" sz="2000" dirty="0"/>
              <a:t>МУК  20 Ноября </a:t>
            </a:r>
            <a:r>
              <a:rPr lang="en-GB" altLang="en-US" sz="2000" dirty="0"/>
              <a:t>201</a:t>
            </a:r>
            <a:r>
              <a:rPr lang="ru-RU" altLang="en-US" sz="2000" dirty="0"/>
              <a:t>8</a:t>
            </a:r>
            <a:r>
              <a:rPr lang="en-GB" altLang="en-US" sz="2000" dirty="0"/>
              <a:t>	</a:t>
            </a:r>
          </a:p>
        </p:txBody>
      </p:sp>
      <p:sp>
        <p:nvSpPr>
          <p:cNvPr id="4" name="Rectangle 3"/>
          <p:cNvSpPr/>
          <p:nvPr/>
        </p:nvSpPr>
        <p:spPr>
          <a:xfrm>
            <a:off x="4284663" y="6237288"/>
            <a:ext cx="647700" cy="647700"/>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fr-BE" sz="800" b="1" i="1" dirty="0">
                <a:solidFill>
                  <a:srgbClr val="FFFFFF"/>
                </a:solidFill>
              </a:rPr>
              <a:t>Erasmus+</a:t>
            </a:r>
            <a:endParaRPr lang="en-GB" sz="800" b="1" i="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1196975"/>
            <a:ext cx="8567737" cy="647700"/>
          </a:xfrm>
        </p:spPr>
        <p:txBody>
          <a:bodyPr/>
          <a:lstStyle/>
          <a:p>
            <a:r>
              <a:rPr lang="ru-RU" altLang="en-US" dirty="0"/>
              <a:t>Менее охватываемые дисциплины в Жан Моне </a:t>
            </a:r>
            <a:endParaRPr lang="en-GB"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937439"/>
              </p:ext>
            </p:extLst>
          </p:nvPr>
        </p:nvGraphicFramePr>
        <p:xfrm>
          <a:off x="467544" y="1988840"/>
          <a:ext cx="8229600" cy="428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022139C-D2F3-442E-80D4-8695ABE1C243}" type="slidenum">
              <a:rPr lang="en-GB" altLang="en-US" sz="1400" i="0" smtClean="0">
                <a:solidFill>
                  <a:schemeClr val="tx1"/>
                </a:solidFill>
                <a:latin typeface="Arial" panose="020B0604020202020204" pitchFamily="34" charset="0"/>
              </a:rPr>
              <a:pPr>
                <a:spcBef>
                  <a:spcPct val="0"/>
                </a:spcBef>
                <a:buClrTx/>
                <a:buFontTx/>
                <a:buNone/>
              </a:pPr>
              <a:t>10</a:t>
            </a:fld>
            <a:endParaRPr lang="en-GB" altLang="en-US" sz="1400" i="0">
              <a:solidFill>
                <a:schemeClr val="tx1"/>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196975"/>
            <a:ext cx="8567737" cy="503238"/>
          </a:xfrm>
        </p:spPr>
        <p:txBody>
          <a:bodyPr/>
          <a:lstStyle/>
          <a:p>
            <a:pPr algn="ctr"/>
            <a:r>
              <a:rPr lang="ru-RU" altLang="en-US" dirty="0"/>
              <a:t>Жан Моне</a:t>
            </a:r>
            <a:r>
              <a:rPr lang="fr-BE" altLang="en-US" dirty="0"/>
              <a:t> – </a:t>
            </a:r>
            <a:r>
              <a:rPr lang="ru-RU" altLang="en-US" dirty="0"/>
              <a:t>Как работает данная программа?  </a:t>
            </a:r>
            <a:endParaRPr lang="en-GB" altLang="en-US" dirty="0"/>
          </a:p>
        </p:txBody>
      </p:sp>
      <p:sp>
        <p:nvSpPr>
          <p:cNvPr id="3" name="Content Placeholder 2"/>
          <p:cNvSpPr>
            <a:spLocks noGrp="1"/>
          </p:cNvSpPr>
          <p:nvPr>
            <p:ph idx="1"/>
          </p:nvPr>
        </p:nvSpPr>
        <p:spPr>
          <a:xfrm>
            <a:off x="457200" y="1773238"/>
            <a:ext cx="8229600" cy="4535487"/>
          </a:xfrm>
        </p:spPr>
        <p:txBody>
          <a:bodyPr/>
          <a:lstStyle/>
          <a:p>
            <a:pPr marL="0" lvl="1" indent="0">
              <a:lnSpc>
                <a:spcPct val="110000"/>
              </a:lnSpc>
              <a:buSzPct val="120000"/>
              <a:buFontTx/>
              <a:buNone/>
              <a:defRPr/>
            </a:pPr>
            <a:endParaRPr lang="en-GB" altLang="en-US" sz="2400" dirty="0"/>
          </a:p>
          <a:p>
            <a:pPr marL="0" lvl="1" indent="0">
              <a:lnSpc>
                <a:spcPct val="110000"/>
              </a:lnSpc>
              <a:buSzPct val="120000"/>
              <a:buFontTx/>
              <a:buNone/>
              <a:defRPr/>
            </a:pPr>
            <a:r>
              <a:rPr lang="ru-RU" altLang="en-US" sz="2400" u="sng" dirty="0"/>
              <a:t>Предоставление грантов для продвижение передового опыта через: </a:t>
            </a:r>
          </a:p>
          <a:p>
            <a:pPr marL="0" lvl="1" indent="0">
              <a:lnSpc>
                <a:spcPct val="110000"/>
              </a:lnSpc>
              <a:buSzPct val="120000"/>
              <a:buFontTx/>
              <a:buNone/>
              <a:defRPr/>
            </a:pPr>
            <a:endParaRPr lang="en-GB" altLang="en-US" sz="2400" dirty="0"/>
          </a:p>
          <a:p>
            <a:pPr marL="285750" lvl="1" algn="just">
              <a:lnSpc>
                <a:spcPct val="110000"/>
              </a:lnSpc>
              <a:buSzPct val="120000"/>
              <a:buFont typeface="Arial" pitchFamily="34" charset="0"/>
              <a:buChar char="•"/>
              <a:defRPr/>
            </a:pPr>
            <a:r>
              <a:rPr lang="ru-RU" altLang="en-US" sz="2400" dirty="0">
                <a:solidFill>
                  <a:srgbClr val="FF0000"/>
                </a:solidFill>
              </a:rPr>
              <a:t>Преподавание и исследование </a:t>
            </a:r>
            <a:r>
              <a:rPr lang="en-GB" altLang="en-US" sz="2400" dirty="0">
                <a:solidFill>
                  <a:srgbClr val="FF0000"/>
                </a:solidFill>
              </a:rPr>
              <a:t>(</a:t>
            </a:r>
            <a:r>
              <a:rPr lang="ru-RU" altLang="en-US" sz="2400" dirty="0">
                <a:solidFill>
                  <a:srgbClr val="FF0000"/>
                </a:solidFill>
              </a:rPr>
              <a:t>Модули, Председатели, Центры передового опыта</a:t>
            </a:r>
            <a:r>
              <a:rPr lang="en-GB" altLang="en-US" sz="2400" dirty="0">
                <a:solidFill>
                  <a:srgbClr val="FF0000"/>
                </a:solidFill>
              </a:rPr>
              <a:t>)</a:t>
            </a:r>
          </a:p>
          <a:p>
            <a:pPr marL="285750" lvl="1" algn="just">
              <a:lnSpc>
                <a:spcPct val="110000"/>
              </a:lnSpc>
              <a:buSzPct val="120000"/>
              <a:buFont typeface="Arial" pitchFamily="34" charset="0"/>
              <a:buChar char="•"/>
              <a:defRPr/>
            </a:pPr>
            <a:r>
              <a:rPr lang="ru-RU" altLang="en-US" sz="2400" dirty="0">
                <a:solidFill>
                  <a:srgbClr val="008000"/>
                </a:solidFill>
              </a:rPr>
              <a:t>Обсуждение политики с академической средой (Сети, проекты)</a:t>
            </a:r>
          </a:p>
          <a:p>
            <a:pPr marL="285750" lvl="1" algn="just">
              <a:lnSpc>
                <a:spcPct val="110000"/>
              </a:lnSpc>
              <a:buSzPct val="120000"/>
              <a:buFont typeface="Arial" pitchFamily="34" charset="0"/>
              <a:buChar char="•"/>
              <a:defRPr/>
            </a:pPr>
            <a:r>
              <a:rPr lang="ru-RU" altLang="en-US" sz="2400" dirty="0">
                <a:solidFill>
                  <a:srgbClr val="7030A0"/>
                </a:solidFill>
              </a:rPr>
              <a:t>Поддержка деятельности Ассоциаций  </a:t>
            </a:r>
            <a:endParaRPr lang="en-GB" altLang="en-US" sz="2400" dirty="0">
              <a:solidFill>
                <a:srgbClr val="7030A0"/>
              </a:solidFill>
            </a:endParaRPr>
          </a:p>
          <a:p>
            <a:pPr marL="0" lvl="1" indent="0">
              <a:lnSpc>
                <a:spcPct val="110000"/>
              </a:lnSpc>
              <a:buSzPct val="120000"/>
              <a:buFontTx/>
              <a:buNone/>
              <a:defRPr/>
            </a:pPr>
            <a:endParaRPr lang="en-GB" altLang="en-US" sz="2400" dirty="0">
              <a:solidFill>
                <a:srgbClr val="7030A0"/>
              </a:solidFill>
            </a:endParaRPr>
          </a:p>
          <a:p>
            <a:pPr marL="0" indent="0">
              <a:buFont typeface="Arial" pitchFamily="34" charset="0"/>
              <a:buNone/>
              <a:defRPr/>
            </a:pPr>
            <a:endParaRPr lang="en-GB" altLang="en-US" sz="2000" dirty="0"/>
          </a:p>
        </p:txBody>
      </p:sp>
      <p:sp>
        <p:nvSpPr>
          <p:cNvPr id="50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3A465EF-9BF3-45B0-92B6-01EE6B9A03C7}" type="slidenum">
              <a:rPr lang="en-GB" altLang="en-US" sz="1400" i="0" smtClean="0">
                <a:solidFill>
                  <a:schemeClr val="tx1"/>
                </a:solidFill>
                <a:latin typeface="Arial" panose="020B0604020202020204" pitchFamily="34" charset="0"/>
              </a:rPr>
              <a:pPr>
                <a:spcBef>
                  <a:spcPct val="0"/>
                </a:spcBef>
                <a:buClrTx/>
                <a:buFontTx/>
                <a:buNone/>
              </a:pPr>
              <a:t>11</a:t>
            </a:fld>
            <a:endParaRPr lang="en-GB" altLang="en-US" sz="1400" i="0">
              <a:solidFill>
                <a:schemeClr val="tx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911535-9EA3-49CA-A8F9-96E5AE5A4062}"/>
              </a:ext>
            </a:extLst>
          </p:cNvPr>
          <p:cNvSpPr>
            <a:spLocks noGrp="1"/>
          </p:cNvSpPr>
          <p:nvPr>
            <p:ph type="title"/>
          </p:nvPr>
        </p:nvSpPr>
        <p:spPr>
          <a:xfrm>
            <a:off x="395288" y="1268413"/>
            <a:ext cx="8229600" cy="792162"/>
          </a:xfrm>
        </p:spPr>
        <p:txBody>
          <a:bodyPr/>
          <a:lstStyle/>
          <a:p>
            <a:pPr algn="ctr"/>
            <a:r>
              <a:rPr lang="ru-RU" altLang="en-US" sz="2800" dirty="0">
                <a:solidFill>
                  <a:srgbClr val="FFC000"/>
                </a:solidFill>
              </a:rPr>
              <a:t>Обучение и исследования в области исследований ЕС</a:t>
            </a:r>
            <a:endParaRPr lang="en-GB" altLang="en-US" dirty="0"/>
          </a:p>
        </p:txBody>
      </p:sp>
      <p:sp>
        <p:nvSpPr>
          <p:cNvPr id="3" name="Content Placeholder 2">
            <a:extLst>
              <a:ext uri="{FF2B5EF4-FFF2-40B4-BE49-F238E27FC236}">
                <a16:creationId xmlns:a16="http://schemas.microsoft.com/office/drawing/2014/main" id="{4AE76F5D-538C-4D73-A6AD-7C36B926E8C6}"/>
              </a:ext>
            </a:extLst>
          </p:cNvPr>
          <p:cNvSpPr>
            <a:spLocks noGrp="1"/>
          </p:cNvSpPr>
          <p:nvPr>
            <p:ph idx="1"/>
          </p:nvPr>
        </p:nvSpPr>
        <p:spPr>
          <a:xfrm>
            <a:off x="395288" y="2349500"/>
            <a:ext cx="8713787" cy="4175125"/>
          </a:xfrm>
        </p:spPr>
        <p:txBody>
          <a:bodyPr/>
          <a:lstStyle/>
          <a:p>
            <a:pPr>
              <a:buClr>
                <a:srgbClr val="0F5494"/>
              </a:buClr>
              <a:buFont typeface="Arial" pitchFamily="34" charset="0"/>
              <a:buChar char="•"/>
              <a:defRPr/>
            </a:pPr>
            <a:r>
              <a:rPr lang="ru-RU" altLang="en-US" b="1" i="0" dirty="0">
                <a:solidFill>
                  <a:srgbClr val="FFC000"/>
                </a:solidFill>
                <a:latin typeface="Arial" pitchFamily="34" charset="0"/>
              </a:rPr>
              <a:t>МОДУЛИ</a:t>
            </a:r>
            <a:endParaRPr lang="en-GB" altLang="en-US" b="1" i="0" dirty="0">
              <a:solidFill>
                <a:srgbClr val="FFC000"/>
              </a:solidFill>
              <a:latin typeface="Arial" pitchFamily="34" charset="0"/>
            </a:endParaRPr>
          </a:p>
          <a:p>
            <a:pPr marL="0" indent="0">
              <a:buClr>
                <a:srgbClr val="0F5494"/>
              </a:buClr>
              <a:buFontTx/>
              <a:buNone/>
              <a:defRPr/>
            </a:pPr>
            <a:r>
              <a:rPr lang="ru-RU" altLang="en-US" sz="2000" i="0" dirty="0"/>
              <a:t>Продолжительность: Мин. 40 учебных часов / год, 3-летний грант (макс. грант: 30 000 евро</a:t>
            </a:r>
            <a:r>
              <a:rPr lang="en-GB" altLang="en-US" sz="2000" i="0" dirty="0"/>
              <a:t>)</a:t>
            </a:r>
          </a:p>
          <a:p>
            <a:pPr marL="0" indent="0">
              <a:buClr>
                <a:srgbClr val="0F5494"/>
              </a:buClr>
              <a:buFontTx/>
              <a:buNone/>
              <a:defRPr/>
            </a:pPr>
            <a:endParaRPr lang="en-GB" altLang="en-US" i="0" dirty="0">
              <a:solidFill>
                <a:srgbClr val="FFC000"/>
              </a:solidFill>
              <a:latin typeface="Arial" pitchFamily="34" charset="0"/>
            </a:endParaRPr>
          </a:p>
          <a:p>
            <a:pPr>
              <a:buClr>
                <a:srgbClr val="0F5494"/>
              </a:buClr>
              <a:buFont typeface="Arial" pitchFamily="34" charset="0"/>
              <a:buChar char="•"/>
              <a:defRPr/>
            </a:pPr>
            <a:r>
              <a:rPr lang="ru-RU" altLang="en-US" b="1" i="0" dirty="0">
                <a:solidFill>
                  <a:srgbClr val="FFC000"/>
                </a:solidFill>
                <a:latin typeface="Arial" pitchFamily="34" charset="0"/>
              </a:rPr>
              <a:t>КАФЕДРЫ</a:t>
            </a:r>
            <a:endParaRPr lang="en-GB" altLang="en-US" b="1" i="0" dirty="0">
              <a:solidFill>
                <a:srgbClr val="FFC000"/>
              </a:solidFill>
              <a:latin typeface="Arial" pitchFamily="34" charset="0"/>
            </a:endParaRPr>
          </a:p>
          <a:p>
            <a:pPr marL="0" indent="0">
              <a:buClr>
                <a:srgbClr val="0F5494"/>
              </a:buClr>
              <a:buFontTx/>
              <a:buNone/>
              <a:defRPr/>
            </a:pPr>
            <a:r>
              <a:rPr lang="ru-RU" altLang="en-US" sz="2000" i="0" dirty="0"/>
              <a:t>Продолжительность</a:t>
            </a:r>
            <a:r>
              <a:rPr lang="en-GB" altLang="en-US" sz="2000" i="0" dirty="0"/>
              <a:t>: M</a:t>
            </a:r>
            <a:r>
              <a:rPr lang="ru-RU" altLang="en-US" sz="2000" i="0" dirty="0"/>
              <a:t>ин</a:t>
            </a:r>
            <a:r>
              <a:rPr lang="en-GB" altLang="en-US" sz="2000" i="0" dirty="0"/>
              <a:t> 90 </a:t>
            </a:r>
            <a:r>
              <a:rPr lang="ru-RU" altLang="en-US" sz="2000" i="0" dirty="0"/>
              <a:t>учебных часов</a:t>
            </a:r>
            <a:r>
              <a:rPr lang="en-GB" altLang="en-US" sz="2000" i="0" dirty="0"/>
              <a:t>/</a:t>
            </a:r>
            <a:r>
              <a:rPr lang="ru-RU" altLang="en-US" sz="2000" i="0" dirty="0"/>
              <a:t>год</a:t>
            </a:r>
            <a:r>
              <a:rPr lang="en-GB" altLang="en-US" sz="2000" i="0" dirty="0"/>
              <a:t> + </a:t>
            </a:r>
            <a:r>
              <a:rPr lang="ru-RU" altLang="en-US" sz="2000" i="0" dirty="0"/>
              <a:t>как минимум 1 дополнительное мероприятие / год, 3-летний грант (макс. грант: 50 000 евро)</a:t>
            </a:r>
            <a:endParaRPr lang="en-GB" altLang="en-US" sz="2000" b="1" i="0" dirty="0">
              <a:solidFill>
                <a:srgbClr val="FFC000"/>
              </a:solidFill>
              <a:latin typeface="Arial" pitchFamily="34" charset="0"/>
            </a:endParaRPr>
          </a:p>
          <a:p>
            <a:pPr>
              <a:buClr>
                <a:srgbClr val="0F5494"/>
              </a:buClr>
              <a:buFont typeface="Arial" pitchFamily="34" charset="0"/>
              <a:buChar char="•"/>
              <a:defRPr/>
            </a:pPr>
            <a:r>
              <a:rPr lang="ru-RU" altLang="en-US" b="1" i="0" dirty="0">
                <a:solidFill>
                  <a:srgbClr val="FFC000"/>
                </a:solidFill>
                <a:latin typeface="Arial" pitchFamily="34" charset="0"/>
              </a:rPr>
              <a:t>Центры передового опыта</a:t>
            </a:r>
          </a:p>
          <a:p>
            <a:pPr marL="0" indent="0">
              <a:buClr>
                <a:srgbClr val="0F5494"/>
              </a:buClr>
              <a:buFontTx/>
              <a:buNone/>
              <a:defRPr/>
            </a:pPr>
            <a:r>
              <a:rPr lang="ru-RU" altLang="en-US" sz="2000" i="0" dirty="0"/>
              <a:t>Координационные центры компетенции и знаний, 3-летний грант (макс. грант: € 100.000</a:t>
            </a:r>
            <a:r>
              <a:rPr lang="en-GB" altLang="en-US" sz="2000" i="0" dirty="0"/>
              <a:t>)</a:t>
            </a:r>
          </a:p>
          <a:p>
            <a:pPr>
              <a:defRPr/>
            </a:pPr>
            <a:endParaRPr lang="en-GB" dirty="0"/>
          </a:p>
        </p:txBody>
      </p:sp>
      <p:sp>
        <p:nvSpPr>
          <p:cNvPr id="16388" name="Slide Number Placeholder 4">
            <a:extLst>
              <a:ext uri="{FF2B5EF4-FFF2-40B4-BE49-F238E27FC236}">
                <a16:creationId xmlns:a16="http://schemas.microsoft.com/office/drawing/2014/main" id="{BEBB40E2-8026-4D75-A898-7018957D8F4D}"/>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A62A96-143C-4417-9DCD-2F7A318ED014}"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866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1125538"/>
            <a:ext cx="8229600" cy="574675"/>
          </a:xfrm>
        </p:spPr>
        <p:txBody>
          <a:bodyPr/>
          <a:lstStyle/>
          <a:p>
            <a:r>
              <a:rPr lang="ru-RU" altLang="en-US" dirty="0"/>
              <a:t>Пример </a:t>
            </a:r>
            <a:r>
              <a:rPr lang="en-GB" altLang="en-US" dirty="0"/>
              <a:t>1: </a:t>
            </a:r>
            <a:r>
              <a:rPr lang="ru-RU" altLang="en-US" dirty="0"/>
              <a:t>Модуль Жан Моне </a:t>
            </a:r>
            <a:endParaRPr lang="en-GB" altLang="en-US" dirty="0"/>
          </a:p>
        </p:txBody>
      </p:sp>
      <p:sp>
        <p:nvSpPr>
          <p:cNvPr id="56323" name="Content Placeholder 2"/>
          <p:cNvSpPr>
            <a:spLocks noGrp="1"/>
          </p:cNvSpPr>
          <p:nvPr>
            <p:ph idx="1"/>
          </p:nvPr>
        </p:nvSpPr>
        <p:spPr>
          <a:xfrm>
            <a:off x="468313" y="1989138"/>
            <a:ext cx="8351837" cy="4319587"/>
          </a:xfrm>
        </p:spPr>
        <p:txBody>
          <a:bodyPr/>
          <a:lstStyle/>
          <a:p>
            <a:pPr marL="0" indent="0">
              <a:buFontTx/>
              <a:buNone/>
            </a:pPr>
            <a:r>
              <a:rPr lang="ru-RU" altLang="en-US" sz="2000" b="1" dirty="0"/>
              <a:t>Евро – Азиатская Летняя Школа </a:t>
            </a:r>
            <a:r>
              <a:rPr lang="en-GB" altLang="en-US" sz="2000" b="1" dirty="0"/>
              <a:t>Euro-Asia Summer School  </a:t>
            </a:r>
            <a:r>
              <a:rPr lang="ru-RU" altLang="en-US" sz="2000" b="1" dirty="0"/>
              <a:t>«Двустороннее и многостороннее сотрудничество ЕС и Восточной Азии в глобальном управлении»</a:t>
            </a:r>
            <a:endParaRPr lang="en-GB" altLang="en-US" sz="2000" dirty="0"/>
          </a:p>
          <a:p>
            <a:pPr marL="0" indent="0">
              <a:buFontTx/>
              <a:buNone/>
            </a:pPr>
            <a:endParaRPr lang="en-GB" altLang="en-US" sz="2000" dirty="0"/>
          </a:p>
          <a:p>
            <a:pPr marL="0" indent="0">
              <a:buFontTx/>
              <a:buNone/>
            </a:pPr>
            <a:r>
              <a:rPr lang="ru-RU" altLang="en-US" sz="2000" dirty="0"/>
              <a:t>Период</a:t>
            </a:r>
            <a:r>
              <a:rPr lang="en-GB" altLang="en-US" sz="2000" dirty="0"/>
              <a:t> 2014–2017 </a:t>
            </a:r>
            <a:r>
              <a:rPr lang="ru-RU" altLang="en-US" sz="2000" dirty="0"/>
              <a:t>Грант</a:t>
            </a:r>
            <a:r>
              <a:rPr lang="fr-BE" altLang="en-US" sz="2000" dirty="0"/>
              <a:t>:27</a:t>
            </a:r>
            <a:r>
              <a:rPr lang="ru-RU" altLang="en-US" sz="2000" dirty="0"/>
              <a:t> </a:t>
            </a:r>
            <a:r>
              <a:rPr lang="fr-BE" altLang="en-US" sz="2000" dirty="0"/>
              <a:t>720</a:t>
            </a:r>
            <a:r>
              <a:rPr lang="ru-RU" altLang="en-US" sz="2000" dirty="0"/>
              <a:t> евро.</a:t>
            </a:r>
            <a:endParaRPr lang="fr-BE" altLang="en-US" sz="2000" dirty="0"/>
          </a:p>
          <a:p>
            <a:pPr marL="0" indent="0">
              <a:buFontTx/>
              <a:buNone/>
            </a:pPr>
            <a:r>
              <a:rPr lang="ru-RU" altLang="en-US" sz="2000" dirty="0"/>
              <a:t>Участники</a:t>
            </a:r>
            <a:r>
              <a:rPr lang="en-GB" altLang="en-US" sz="2000" dirty="0"/>
              <a:t>: </a:t>
            </a:r>
            <a:r>
              <a:rPr lang="ru-RU" altLang="en-US" sz="2000" dirty="0"/>
              <a:t>студенты</a:t>
            </a:r>
            <a:r>
              <a:rPr lang="en-GB" altLang="en-US" sz="2000" dirty="0"/>
              <a:t>, </a:t>
            </a:r>
            <a:r>
              <a:rPr lang="ru-RU" altLang="en-US" sz="2000" dirty="0"/>
              <a:t>ученые</a:t>
            </a:r>
            <a:r>
              <a:rPr lang="en-GB" altLang="en-US" sz="2000" dirty="0"/>
              <a:t>, </a:t>
            </a:r>
            <a:r>
              <a:rPr lang="ru-RU" altLang="en-US" sz="2000" dirty="0"/>
              <a:t>политики из Европы,  Японии, Южной Кореи</a:t>
            </a:r>
            <a:endParaRPr lang="en-GB" altLang="en-US" sz="2000" dirty="0"/>
          </a:p>
          <a:p>
            <a:pPr marL="0" indent="0">
              <a:buFontTx/>
              <a:buNone/>
            </a:pPr>
            <a:endParaRPr lang="en-GB" altLang="en-US" sz="2000" dirty="0"/>
          </a:p>
          <a:p>
            <a:pPr marL="0" indent="0">
              <a:buFontTx/>
              <a:buNone/>
            </a:pPr>
            <a:r>
              <a:rPr lang="ru-RU" altLang="en-US" sz="2000" dirty="0"/>
              <a:t>Университет</a:t>
            </a:r>
            <a:r>
              <a:rPr lang="en-GB" altLang="en-US" sz="2000" dirty="0"/>
              <a:t>: </a:t>
            </a:r>
            <a:r>
              <a:rPr lang="ru-RU" sz="2000" dirty="0" err="1"/>
              <a:t>Лёвенский</a:t>
            </a:r>
            <a:r>
              <a:rPr lang="ru-RU" sz="2000" dirty="0"/>
              <a:t> католический университет</a:t>
            </a:r>
            <a:r>
              <a:rPr lang="en-GB" altLang="en-US" sz="2000" dirty="0"/>
              <a:t>, </a:t>
            </a:r>
            <a:r>
              <a:rPr lang="ru-RU" altLang="en-US" sz="2000" dirty="0"/>
              <a:t>Бельгия</a:t>
            </a:r>
            <a:endParaRPr lang="en-GB" altLang="en-US" sz="2000" dirty="0"/>
          </a:p>
          <a:p>
            <a:pPr marL="0" indent="0">
              <a:buFontTx/>
              <a:buNone/>
            </a:pPr>
            <a:r>
              <a:rPr lang="ru-RU" altLang="en-US" sz="1800" dirty="0"/>
              <a:t>Веб-сайт</a:t>
            </a:r>
            <a:r>
              <a:rPr lang="fr-BE" altLang="en-US" sz="1800" dirty="0"/>
              <a:t>: </a:t>
            </a:r>
            <a:r>
              <a:rPr lang="fr-BE" altLang="en-US" sz="1800" dirty="0">
                <a:hlinkClick r:id="rId3"/>
              </a:rPr>
              <a:t>https://ghum.kuleuven.be/ggs/projects/euro_asia_summerschool</a:t>
            </a:r>
            <a:endParaRPr lang="fr-BE" altLang="en-US" sz="1800" dirty="0"/>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2D54FC5E-738B-4AF8-B986-BF4E5FA0E679}" type="slidenum">
              <a:rPr lang="en-GB" altLang="en-US" sz="1400" i="0" smtClean="0">
                <a:solidFill>
                  <a:srgbClr val="000000"/>
                </a:solidFill>
                <a:latin typeface="Arial" panose="020B0604020202020204" pitchFamily="34" charset="0"/>
              </a:rPr>
              <a:pPr>
                <a:spcBef>
                  <a:spcPct val="0"/>
                </a:spcBef>
                <a:buClrTx/>
                <a:buFontTx/>
                <a:buNone/>
              </a:pPr>
              <a:t>13</a:t>
            </a:fld>
            <a:endParaRPr lang="en-GB" altLang="en-US" sz="1400" i="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1125538"/>
            <a:ext cx="8229600" cy="574675"/>
          </a:xfrm>
        </p:spPr>
        <p:txBody>
          <a:bodyPr/>
          <a:lstStyle/>
          <a:p>
            <a:r>
              <a:rPr lang="ru-RU" altLang="en-US" dirty="0"/>
              <a:t>Пример</a:t>
            </a:r>
            <a:r>
              <a:rPr lang="en-GB" altLang="en-US" dirty="0"/>
              <a:t> 2: </a:t>
            </a:r>
            <a:r>
              <a:rPr lang="ru-RU" altLang="en-US" dirty="0"/>
              <a:t>КАФЕДРЫ</a:t>
            </a:r>
            <a:endParaRPr lang="en-GB" altLang="en-US" dirty="0"/>
          </a:p>
        </p:txBody>
      </p:sp>
      <p:sp>
        <p:nvSpPr>
          <p:cNvPr id="58371" name="Content Placeholder 2"/>
          <p:cNvSpPr>
            <a:spLocks noGrp="1"/>
          </p:cNvSpPr>
          <p:nvPr>
            <p:ph idx="1"/>
          </p:nvPr>
        </p:nvSpPr>
        <p:spPr>
          <a:xfrm>
            <a:off x="539750" y="1916113"/>
            <a:ext cx="8280400" cy="4392612"/>
          </a:xfrm>
        </p:spPr>
        <p:txBody>
          <a:bodyPr/>
          <a:lstStyle/>
          <a:p>
            <a:pPr marL="0" indent="0">
              <a:buFontTx/>
              <a:buNone/>
            </a:pPr>
            <a:r>
              <a:rPr lang="ru-RU" altLang="en-US" sz="2000" b="1" dirty="0"/>
              <a:t>Европейская интеграционная журналистика</a:t>
            </a:r>
          </a:p>
          <a:p>
            <a:pPr marL="0" indent="0">
              <a:buFontTx/>
              <a:buNone/>
            </a:pPr>
            <a:endParaRPr lang="en-GB" altLang="en-US" sz="2000" dirty="0"/>
          </a:p>
          <a:p>
            <a:pPr marL="0" indent="0">
              <a:buFontTx/>
              <a:buNone/>
            </a:pPr>
            <a:r>
              <a:rPr lang="ru-RU" altLang="en-US" sz="2000" dirty="0"/>
              <a:t>Длительность</a:t>
            </a:r>
            <a:r>
              <a:rPr lang="en-GB" altLang="en-US" sz="2000" dirty="0"/>
              <a:t> 2016 – 2019		</a:t>
            </a:r>
            <a:r>
              <a:rPr lang="ru-RU" altLang="en-US" sz="2000" dirty="0"/>
              <a:t>Грант</a:t>
            </a:r>
            <a:r>
              <a:rPr lang="fr-BE" altLang="en-US" sz="2000" dirty="0"/>
              <a:t>: 37</a:t>
            </a:r>
            <a:r>
              <a:rPr lang="ru-RU" altLang="en-US" sz="2000" dirty="0"/>
              <a:t> </a:t>
            </a:r>
            <a:r>
              <a:rPr lang="fr-BE" altLang="en-US" sz="2000" dirty="0"/>
              <a:t>355</a:t>
            </a:r>
            <a:r>
              <a:rPr lang="ru-RU" altLang="en-US" sz="2000" dirty="0"/>
              <a:t> </a:t>
            </a:r>
            <a:r>
              <a:rPr lang="fr-BE" altLang="en-US" sz="2000" dirty="0"/>
              <a:t>€</a:t>
            </a:r>
          </a:p>
          <a:p>
            <a:pPr marL="0" indent="0">
              <a:buFontTx/>
              <a:buNone/>
            </a:pPr>
            <a:endParaRPr lang="en-GB" altLang="en-US" sz="2000" dirty="0"/>
          </a:p>
          <a:p>
            <a:pPr marL="0" indent="0">
              <a:buFontTx/>
              <a:buNone/>
            </a:pPr>
            <a:r>
              <a:rPr lang="ru-RU" altLang="en-US" sz="2000" dirty="0"/>
              <a:t>Участники</a:t>
            </a:r>
            <a:r>
              <a:rPr lang="en-GB" altLang="en-US" sz="2000" dirty="0"/>
              <a:t>: </a:t>
            </a:r>
            <a:r>
              <a:rPr lang="ru-RU" altLang="en-US" sz="2000" dirty="0"/>
              <a:t>Студенты из Школы Журналистики и Средств массовой информации на  разных уровнях, студенты из факультета  Экономики и Политологии, более широкая аудитория журналистов  </a:t>
            </a:r>
            <a:endParaRPr lang="en-GB" altLang="en-US" sz="2000" dirty="0"/>
          </a:p>
          <a:p>
            <a:pPr marL="0" indent="0">
              <a:buFontTx/>
              <a:buNone/>
            </a:pPr>
            <a:r>
              <a:rPr lang="ru-RU" altLang="en-US" sz="2000" dirty="0"/>
              <a:t>Университет</a:t>
            </a:r>
            <a:r>
              <a:rPr lang="en-GB" altLang="en-US" sz="2000" dirty="0"/>
              <a:t>: </a:t>
            </a:r>
            <a:r>
              <a:rPr lang="ru-RU" sz="2000" dirty="0"/>
              <a:t>Университет Аристотеля в Салониках</a:t>
            </a:r>
            <a:r>
              <a:rPr lang="en-GB" altLang="en-US" sz="2000" dirty="0"/>
              <a:t>, </a:t>
            </a:r>
            <a:r>
              <a:rPr lang="ru-RU" altLang="en-US" sz="2000" dirty="0"/>
              <a:t>Греция</a:t>
            </a:r>
            <a:r>
              <a:rPr lang="en-GB" altLang="en-US" sz="2000" dirty="0"/>
              <a:t> </a:t>
            </a:r>
          </a:p>
          <a:p>
            <a:pPr marL="0" indent="0">
              <a:buFontTx/>
              <a:buNone/>
            </a:pPr>
            <a:r>
              <a:rPr lang="ru-RU" altLang="en-US" sz="2000" dirty="0"/>
              <a:t>Веб-сайт</a:t>
            </a:r>
            <a:r>
              <a:rPr lang="fr-BE" altLang="en-US" sz="2000" dirty="0"/>
              <a:t>: </a:t>
            </a:r>
            <a:r>
              <a:rPr lang="fr-BE" altLang="en-US" sz="2000" dirty="0">
                <a:hlinkClick r:id="rId3"/>
              </a:rPr>
              <a:t>http://jeanmonnetchair.jour.auth.gr/</a:t>
            </a:r>
            <a:endParaRPr lang="fr-BE" altLang="en-US" sz="2000" dirty="0"/>
          </a:p>
          <a:p>
            <a:pPr marL="0" indent="0">
              <a:buFontTx/>
              <a:buNone/>
            </a:pPr>
            <a:endParaRPr lang="fr-BE" altLang="en-US" sz="2000" dirty="0"/>
          </a:p>
          <a:p>
            <a:pPr marL="0" indent="0">
              <a:buFontTx/>
              <a:buNone/>
            </a:pPr>
            <a:endParaRPr lang="fr-BE" altLang="en-US" sz="2000" dirty="0"/>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C2B24D6-9BDC-4445-9B35-18BEF9F63B12}" type="slidenum">
              <a:rPr lang="en-GB" altLang="en-US" sz="1400" i="0" smtClean="0">
                <a:solidFill>
                  <a:srgbClr val="000000"/>
                </a:solidFill>
                <a:latin typeface="Arial" panose="020B0604020202020204" pitchFamily="34" charset="0"/>
              </a:rPr>
              <a:pPr>
                <a:spcBef>
                  <a:spcPct val="0"/>
                </a:spcBef>
                <a:buClrTx/>
                <a:buFontTx/>
                <a:buNone/>
              </a:pPr>
              <a:t>14</a:t>
            </a:fld>
            <a:endParaRPr lang="en-GB" altLang="en-US" sz="1400" i="0">
              <a:solidFill>
                <a:srgbClr val="00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7950" y="1125538"/>
            <a:ext cx="9359900" cy="719137"/>
          </a:xfrm>
        </p:spPr>
        <p:txBody>
          <a:bodyPr/>
          <a:lstStyle/>
          <a:p>
            <a:r>
              <a:rPr lang="ru-RU" altLang="en-US" sz="2800" dirty="0"/>
              <a:t>Пример </a:t>
            </a:r>
            <a:r>
              <a:rPr lang="fr-BE" altLang="en-US" sz="2800" dirty="0"/>
              <a:t>3: </a:t>
            </a:r>
            <a:r>
              <a:rPr lang="ru-RU" altLang="en-US" sz="2800" dirty="0"/>
              <a:t>Жан Моне Центры передового опыта  (Центры совершенства)</a:t>
            </a:r>
            <a:endParaRPr lang="en-GB" altLang="en-US" sz="2800" dirty="0"/>
          </a:p>
        </p:txBody>
      </p:sp>
      <p:sp>
        <p:nvSpPr>
          <p:cNvPr id="60419" name="Content Placeholder 2"/>
          <p:cNvSpPr>
            <a:spLocks noGrp="1"/>
          </p:cNvSpPr>
          <p:nvPr>
            <p:ph idx="1"/>
          </p:nvPr>
        </p:nvSpPr>
        <p:spPr>
          <a:xfrm>
            <a:off x="395288" y="2205038"/>
            <a:ext cx="8569325" cy="3992562"/>
          </a:xfrm>
        </p:spPr>
        <p:txBody>
          <a:bodyPr/>
          <a:lstStyle/>
          <a:p>
            <a:pPr marL="0" indent="0">
              <a:buFontTx/>
              <a:buNone/>
            </a:pPr>
            <a:r>
              <a:rPr lang="ru-RU" altLang="en-US" sz="2000" b="1" dirty="0"/>
              <a:t>Обсуждение ЕС в Кёльне и Париже</a:t>
            </a:r>
            <a:r>
              <a:rPr lang="en-GB" altLang="en-US" sz="2000" b="1" dirty="0"/>
              <a:t> (EUCOPAS') </a:t>
            </a:r>
          </a:p>
          <a:p>
            <a:pPr marL="0" indent="0">
              <a:buFontTx/>
              <a:buNone/>
            </a:pPr>
            <a:endParaRPr lang="en-GB" altLang="en-US" sz="2000" dirty="0"/>
          </a:p>
          <a:p>
            <a:pPr marL="0" indent="0">
              <a:buFontTx/>
              <a:buNone/>
            </a:pPr>
            <a:r>
              <a:rPr lang="ru-RU" altLang="en-US" sz="2000" dirty="0"/>
              <a:t>Длительность</a:t>
            </a:r>
            <a:r>
              <a:rPr lang="en-GB" altLang="en-US" sz="2000" dirty="0"/>
              <a:t>:	2015-2018		</a:t>
            </a:r>
            <a:r>
              <a:rPr lang="ru-RU" altLang="en-US" sz="2000" dirty="0"/>
              <a:t>Грант</a:t>
            </a:r>
            <a:r>
              <a:rPr lang="en-GB" altLang="en-US" sz="2000" dirty="0"/>
              <a:t>: 100</a:t>
            </a:r>
            <a:r>
              <a:rPr lang="ru-RU" altLang="en-US" sz="2000" dirty="0"/>
              <a:t> </a:t>
            </a:r>
            <a:r>
              <a:rPr lang="en-GB" altLang="en-US" sz="2000" dirty="0"/>
              <a:t>000 €</a:t>
            </a:r>
          </a:p>
          <a:p>
            <a:pPr marL="0" indent="0">
              <a:buFontTx/>
              <a:buNone/>
            </a:pPr>
            <a:r>
              <a:rPr lang="ru-RU" altLang="en-US" sz="2000" dirty="0"/>
              <a:t>Участники</a:t>
            </a:r>
            <a:r>
              <a:rPr lang="en-GB" altLang="en-US" sz="2000" dirty="0"/>
              <a:t>: </a:t>
            </a:r>
            <a:r>
              <a:rPr lang="ru-RU" altLang="en-US" sz="2000" dirty="0"/>
              <a:t>Студенты из разных направлений, исследователи, государственные служащие, структуры гражданского общества и широкая общественность в целом   </a:t>
            </a:r>
            <a:endParaRPr lang="en-GB" altLang="en-US" sz="2000" dirty="0"/>
          </a:p>
          <a:p>
            <a:pPr marL="0" indent="0">
              <a:buFontTx/>
              <a:buNone/>
            </a:pPr>
            <a:r>
              <a:rPr lang="ru-RU" altLang="en-US" sz="2000" dirty="0"/>
              <a:t>Университет</a:t>
            </a:r>
            <a:r>
              <a:rPr lang="en-GB" altLang="en-US" sz="2000" dirty="0"/>
              <a:t>: </a:t>
            </a:r>
            <a:r>
              <a:rPr lang="ru-RU" sz="2000" dirty="0"/>
              <a:t>Кёльнский университет</a:t>
            </a:r>
            <a:r>
              <a:rPr lang="en-GB" altLang="en-US" sz="2000" dirty="0"/>
              <a:t>, </a:t>
            </a:r>
            <a:r>
              <a:rPr lang="ru-RU" altLang="en-US" sz="2000" dirty="0"/>
              <a:t>Германия</a:t>
            </a:r>
            <a:endParaRPr lang="en-GB" altLang="en-US" sz="2000" dirty="0"/>
          </a:p>
          <a:p>
            <a:pPr marL="0" indent="0">
              <a:buFontTx/>
              <a:buNone/>
            </a:pPr>
            <a:r>
              <a:rPr lang="ru-RU" altLang="en-US" sz="2000" dirty="0"/>
              <a:t>Веб-сайт</a:t>
            </a:r>
            <a:r>
              <a:rPr lang="fr-BE" altLang="en-US" sz="2000" dirty="0"/>
              <a:t>: </a:t>
            </a:r>
            <a:r>
              <a:rPr lang="fr-BE" altLang="en-US" sz="2000" dirty="0">
                <a:hlinkClick r:id="rId3"/>
              </a:rPr>
              <a:t>http://www.eucopas.uni-koeln.de/</a:t>
            </a:r>
            <a:endParaRPr lang="fr-BE" altLang="en-US" sz="2000" dirty="0"/>
          </a:p>
          <a:p>
            <a:pPr marL="0" indent="0">
              <a:buFontTx/>
              <a:buNone/>
            </a:pPr>
            <a:endParaRPr lang="fr-BE" altLang="en-US" dirty="0"/>
          </a:p>
        </p:txBody>
      </p:sp>
      <p:sp>
        <p:nvSpPr>
          <p:cNvPr id="604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0B7D4BF-C02B-44DB-8505-B1B3A9C912ED}" type="slidenum">
              <a:rPr lang="en-GB" altLang="en-US" sz="1400" i="0" smtClean="0">
                <a:solidFill>
                  <a:srgbClr val="000000"/>
                </a:solidFill>
                <a:latin typeface="Arial" panose="020B0604020202020204" pitchFamily="34" charset="0"/>
              </a:rPr>
              <a:pPr>
                <a:spcBef>
                  <a:spcPct val="0"/>
                </a:spcBef>
                <a:buClrTx/>
                <a:buFontTx/>
                <a:buNone/>
              </a:pPr>
              <a:t>15</a:t>
            </a:fld>
            <a:endParaRPr lang="en-GB" altLang="en-US" sz="1400" i="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1125538"/>
            <a:ext cx="8697913" cy="719137"/>
          </a:xfrm>
        </p:spPr>
        <p:txBody>
          <a:bodyPr/>
          <a:lstStyle/>
          <a:p>
            <a:pPr algn="ctr"/>
            <a:br>
              <a:rPr lang="en-GB" altLang="en-US" sz="1800" dirty="0">
                <a:solidFill>
                  <a:srgbClr val="0033FF"/>
                </a:solidFill>
                <a:cs typeface="Arial" panose="020B0604020202020204" pitchFamily="34" charset="0"/>
              </a:rPr>
            </a:br>
            <a:br>
              <a:rPr lang="en-GB" altLang="en-US" sz="1800" dirty="0">
                <a:solidFill>
                  <a:srgbClr val="0033FF"/>
                </a:solidFill>
                <a:cs typeface="Arial" panose="020B0604020202020204" pitchFamily="34" charset="0"/>
              </a:rPr>
            </a:br>
            <a:br>
              <a:rPr lang="en-GB" altLang="en-US" sz="1800" dirty="0">
                <a:solidFill>
                  <a:srgbClr val="0033FF"/>
                </a:solidFill>
                <a:cs typeface="Arial" panose="020B0604020202020204" pitchFamily="34" charset="0"/>
              </a:rPr>
            </a:br>
            <a:r>
              <a:rPr lang="ru-RU" altLang="en-US" sz="2400" dirty="0">
                <a:solidFill>
                  <a:srgbClr val="008000"/>
                </a:solidFill>
                <a:cs typeface="Arial" panose="020B0604020202020204" pitchFamily="34" charset="0"/>
              </a:rPr>
              <a:t>Политическая дискуссия и обмены</a:t>
            </a:r>
            <a:br>
              <a:rPr lang="en-GB" altLang="en-US" sz="3200" dirty="0">
                <a:solidFill>
                  <a:srgbClr val="000000"/>
                </a:solidFill>
                <a:cs typeface="Arial" panose="020B0604020202020204" pitchFamily="34" charset="0"/>
              </a:rPr>
            </a:br>
            <a:br>
              <a:rPr lang="en-GB" altLang="en-US" sz="3200" dirty="0">
                <a:solidFill>
                  <a:srgbClr val="FF0000"/>
                </a:solidFill>
                <a:cs typeface="Arial" panose="020B0604020202020204" pitchFamily="34" charset="0"/>
              </a:rPr>
            </a:br>
            <a:endParaRPr lang="en-GB" altLang="en-US" sz="3200" dirty="0"/>
          </a:p>
        </p:txBody>
      </p:sp>
      <p:sp>
        <p:nvSpPr>
          <p:cNvPr id="3" name="Content Placeholder 2"/>
          <p:cNvSpPr>
            <a:spLocks noGrp="1"/>
          </p:cNvSpPr>
          <p:nvPr>
            <p:ph idx="1"/>
          </p:nvPr>
        </p:nvSpPr>
        <p:spPr>
          <a:xfrm>
            <a:off x="53975" y="2564904"/>
            <a:ext cx="9036050" cy="4679950"/>
          </a:xfrm>
        </p:spPr>
        <p:txBody>
          <a:bodyPr/>
          <a:lstStyle/>
          <a:p>
            <a:pPr marL="0" indent="0" algn="just">
              <a:spcBef>
                <a:spcPct val="0"/>
              </a:spcBef>
              <a:buNone/>
              <a:defRPr/>
            </a:pPr>
            <a:r>
              <a:rPr lang="ru-RU" sz="1800" b="1" dirty="0">
                <a:solidFill>
                  <a:srgbClr val="008000"/>
                </a:solidFill>
              </a:rPr>
              <a:t>СЕТИ</a:t>
            </a:r>
            <a:r>
              <a:rPr lang="en-GB" sz="1800" b="1" dirty="0">
                <a:solidFill>
                  <a:srgbClr val="008000"/>
                </a:solidFill>
              </a:rPr>
              <a:t>: </a:t>
            </a:r>
            <a:r>
              <a:rPr lang="ru-RU" sz="1800" dirty="0"/>
              <a:t>Стимулирование создания, развития консорциумов международных участников (ВУЗы, центры передового опыта, департаменты и т.д.) в области европейских исследований. Участие не менее 3 партнерских организаций из 3 различных стран, продолжительностью до 3 лет; (макс. грант: 300.000 €)</a:t>
            </a:r>
            <a:endParaRPr lang="en-GB" sz="1800" dirty="0">
              <a:solidFill>
                <a:srgbClr val="FF6600"/>
              </a:solidFill>
            </a:endParaRPr>
          </a:p>
          <a:p>
            <a:pPr marL="0" indent="0">
              <a:spcBef>
                <a:spcPct val="0"/>
              </a:spcBef>
              <a:buNone/>
              <a:defRPr/>
            </a:pPr>
            <a:r>
              <a:rPr lang="ru-RU" sz="1800" b="1" dirty="0">
                <a:solidFill>
                  <a:srgbClr val="008000"/>
                </a:solidFill>
              </a:rPr>
              <a:t>ПРОЕКТЫ</a:t>
            </a:r>
            <a:r>
              <a:rPr lang="en-GB" sz="1800" b="1" dirty="0">
                <a:solidFill>
                  <a:srgbClr val="008000"/>
                </a:solidFill>
              </a:rPr>
              <a:t>:</a:t>
            </a:r>
            <a:r>
              <a:rPr lang="en-GB" sz="1800" dirty="0">
                <a:solidFill>
                  <a:srgbClr val="008000"/>
                </a:solidFill>
              </a:rPr>
              <a:t> </a:t>
            </a:r>
            <a:r>
              <a:rPr lang="ru-RU" sz="1800" dirty="0"/>
              <a:t>поддержка инноваций, обмен опытом, проекты по распространению  информации о ЕС. Возможно привлечение других партнеров, продолжительность от 12, 18, 24 месяцев; (макс. грант: 60 000 €)</a:t>
            </a:r>
            <a:endParaRPr lang="en-GB" sz="1800" dirty="0">
              <a:solidFill>
                <a:srgbClr val="FF6600"/>
              </a:solidFill>
              <a:ea typeface="Verdana" pitchFamily="34" charset="0"/>
              <a:cs typeface="Verdana" pitchFamily="34" charset="0"/>
            </a:endParaRPr>
          </a:p>
          <a:p>
            <a:pPr marL="0" indent="0">
              <a:buFont typeface="Arial" pitchFamily="34" charset="0"/>
              <a:buNone/>
              <a:defRPr/>
            </a:pPr>
            <a:endParaRPr lang="en-GB" sz="1800" dirty="0"/>
          </a:p>
        </p:txBody>
      </p:sp>
      <p:sp>
        <p:nvSpPr>
          <p:cNvPr id="6246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3BD1B362-AF9D-4F97-84ED-17FCB2ABA3C6}" type="slidenum">
              <a:rPr lang="en-GB" altLang="en-US" sz="1400" i="0" smtClean="0">
                <a:solidFill>
                  <a:srgbClr val="000000"/>
                </a:solidFill>
                <a:latin typeface="Arial" panose="020B0604020202020204" pitchFamily="34" charset="0"/>
              </a:rPr>
              <a:pPr>
                <a:spcBef>
                  <a:spcPct val="0"/>
                </a:spcBef>
                <a:buClrTx/>
                <a:buFontTx/>
                <a:buNone/>
              </a:pPr>
              <a:t>16</a:t>
            </a:fld>
            <a:endParaRPr lang="en-GB" altLang="en-US" sz="1400" i="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46088" y="1325563"/>
            <a:ext cx="8229600" cy="647700"/>
          </a:xfrm>
        </p:spPr>
        <p:txBody>
          <a:bodyPr/>
          <a:lstStyle/>
          <a:p>
            <a:r>
              <a:rPr lang="ru-RU" altLang="en-US" dirty="0"/>
              <a:t>Пример </a:t>
            </a:r>
            <a:r>
              <a:rPr lang="en-GB" altLang="en-US" dirty="0"/>
              <a:t>4: </a:t>
            </a:r>
            <a:r>
              <a:rPr lang="ru-RU" altLang="en-US" dirty="0"/>
              <a:t>Жан Моне Проекты </a:t>
            </a:r>
            <a:br>
              <a:rPr lang="ru-RU" altLang="en-US" dirty="0"/>
            </a:br>
            <a:r>
              <a:rPr lang="ru-RU" altLang="en-US" dirty="0"/>
              <a:t> </a:t>
            </a:r>
            <a:endParaRPr lang="en-GB" altLang="en-US" dirty="0"/>
          </a:p>
        </p:txBody>
      </p:sp>
      <p:sp>
        <p:nvSpPr>
          <p:cNvPr id="55299" name="Content Placeholder 2"/>
          <p:cNvSpPr>
            <a:spLocks noGrp="1"/>
          </p:cNvSpPr>
          <p:nvPr>
            <p:ph idx="1"/>
          </p:nvPr>
        </p:nvSpPr>
        <p:spPr>
          <a:xfrm>
            <a:off x="107950" y="1989138"/>
            <a:ext cx="8567738" cy="4392612"/>
          </a:xfrm>
        </p:spPr>
        <p:txBody>
          <a:bodyPr/>
          <a:lstStyle/>
          <a:p>
            <a:pPr marL="0" indent="0" eaLnBrk="1" fontAlgn="auto" hangingPunct="1">
              <a:spcAft>
                <a:spcPts val="0"/>
              </a:spcAft>
              <a:buClrTx/>
              <a:buNone/>
              <a:defRPr/>
            </a:pPr>
            <a:r>
              <a:rPr lang="ru-RU" altLang="en-US" sz="2000" b="1" kern="1200" dirty="0">
                <a:latin typeface="Arial"/>
                <a:cs typeface="Arial"/>
              </a:rPr>
              <a:t>Расширение контента ЕС в учебных программах начальной школы. Словенские начальные школы внедряют темы ЕС в школьные программы</a:t>
            </a:r>
            <a:endParaRPr lang="en-GB" altLang="en-US" sz="2000" kern="1200" dirty="0">
              <a:latin typeface="Arial"/>
              <a:cs typeface="Arial"/>
            </a:endParaRPr>
          </a:p>
          <a:p>
            <a:pPr marL="0" indent="0" eaLnBrk="1" fontAlgn="auto" hangingPunct="1">
              <a:spcAft>
                <a:spcPts val="0"/>
              </a:spcAft>
              <a:buClrTx/>
              <a:buNone/>
              <a:defRPr/>
            </a:pPr>
            <a:r>
              <a:rPr lang="ru-RU" altLang="en-US" sz="2000" kern="1200" dirty="0">
                <a:latin typeface="Arial"/>
                <a:cs typeface="Arial"/>
              </a:rPr>
              <a:t>Длительность</a:t>
            </a:r>
            <a:r>
              <a:rPr lang="en-GB" altLang="en-US" sz="2000" kern="1200" dirty="0">
                <a:latin typeface="Arial"/>
                <a:cs typeface="Arial"/>
              </a:rPr>
              <a:t> 2014-2015		</a:t>
            </a:r>
            <a:r>
              <a:rPr lang="ru-RU" altLang="en-US" sz="2000" kern="1200" dirty="0">
                <a:latin typeface="Arial"/>
                <a:cs typeface="Arial"/>
              </a:rPr>
              <a:t>Грант</a:t>
            </a:r>
            <a:r>
              <a:rPr lang="en-GB" altLang="en-US" sz="2000" kern="1200" dirty="0">
                <a:latin typeface="Arial"/>
                <a:cs typeface="Arial"/>
              </a:rPr>
              <a:t> 41</a:t>
            </a:r>
            <a:r>
              <a:rPr lang="ru-RU" altLang="en-US" sz="2000" kern="1200" dirty="0">
                <a:latin typeface="Arial"/>
                <a:cs typeface="Arial"/>
              </a:rPr>
              <a:t> </a:t>
            </a:r>
            <a:r>
              <a:rPr lang="en-GB" altLang="en-US" sz="2000" kern="1200" dirty="0">
                <a:latin typeface="Arial"/>
                <a:cs typeface="Arial"/>
              </a:rPr>
              <a:t>000</a:t>
            </a:r>
            <a:r>
              <a:rPr lang="ru-RU" altLang="en-US" sz="2000" kern="1200" dirty="0">
                <a:latin typeface="Arial"/>
                <a:cs typeface="Arial"/>
              </a:rPr>
              <a:t> </a:t>
            </a:r>
            <a:r>
              <a:rPr lang="en-GB" altLang="en-US" sz="2000" kern="1200" dirty="0">
                <a:latin typeface="Arial"/>
                <a:cs typeface="Arial"/>
              </a:rPr>
              <a:t>€</a:t>
            </a:r>
          </a:p>
          <a:p>
            <a:pPr marL="0" indent="0" eaLnBrk="1" fontAlgn="auto" hangingPunct="1">
              <a:spcAft>
                <a:spcPts val="0"/>
              </a:spcAft>
              <a:buClrTx/>
              <a:buFont typeface="Arial" pitchFamily="34" charset="0"/>
              <a:buNone/>
              <a:defRPr/>
            </a:pPr>
            <a:r>
              <a:rPr lang="ru-RU" altLang="en-US" sz="2000" kern="1200" dirty="0">
                <a:latin typeface="Arial"/>
                <a:cs typeface="Arial"/>
              </a:rPr>
              <a:t>Участники</a:t>
            </a:r>
            <a:r>
              <a:rPr lang="en-GB" altLang="en-US" sz="2000" kern="1200" dirty="0">
                <a:latin typeface="Arial"/>
                <a:cs typeface="Arial"/>
              </a:rPr>
              <a:t>: </a:t>
            </a:r>
            <a:r>
              <a:rPr lang="ru-RU" altLang="en-US" sz="2000" kern="1200" dirty="0">
                <a:solidFill>
                  <a:srgbClr val="FF0000"/>
                </a:solidFill>
                <a:latin typeface="Arial"/>
                <a:cs typeface="Arial"/>
              </a:rPr>
              <a:t>Студенты университетов по  начальному школьному образованию, преподаватели школ, ученики   </a:t>
            </a:r>
            <a:endParaRPr lang="en-GB" altLang="en-US" sz="2000" kern="1200" dirty="0">
              <a:solidFill>
                <a:srgbClr val="FF0000"/>
              </a:solidFill>
              <a:latin typeface="Arial"/>
              <a:cs typeface="Arial"/>
            </a:endParaRPr>
          </a:p>
          <a:p>
            <a:pPr marL="0" indent="0" eaLnBrk="1" fontAlgn="auto" hangingPunct="1">
              <a:spcAft>
                <a:spcPts val="0"/>
              </a:spcAft>
              <a:buClrTx/>
              <a:buFont typeface="Arial" pitchFamily="34" charset="0"/>
              <a:buNone/>
              <a:defRPr/>
            </a:pPr>
            <a:endParaRPr lang="en-GB" altLang="en-US" sz="2000" kern="1200" dirty="0">
              <a:latin typeface="Arial"/>
              <a:cs typeface="Arial"/>
            </a:endParaRPr>
          </a:p>
          <a:p>
            <a:pPr marL="0" indent="0" eaLnBrk="1" fontAlgn="auto" hangingPunct="1">
              <a:spcAft>
                <a:spcPts val="0"/>
              </a:spcAft>
              <a:buClrTx/>
              <a:buNone/>
              <a:defRPr/>
            </a:pPr>
            <a:r>
              <a:rPr lang="ru-RU" altLang="en-US" sz="2000" kern="1200" dirty="0">
                <a:latin typeface="Arial"/>
                <a:cs typeface="Arial"/>
              </a:rPr>
              <a:t>Университет</a:t>
            </a:r>
            <a:r>
              <a:rPr lang="en-GB" altLang="en-US" sz="2000" kern="1200" dirty="0">
                <a:latin typeface="Arial"/>
                <a:cs typeface="Arial"/>
              </a:rPr>
              <a:t>: </a:t>
            </a:r>
            <a:r>
              <a:rPr lang="ru-RU" sz="2000" dirty="0"/>
              <a:t>Университет Любляны</a:t>
            </a:r>
            <a:r>
              <a:rPr lang="en-GB" altLang="en-US" sz="2000" kern="1200" dirty="0">
                <a:latin typeface="Arial"/>
                <a:cs typeface="Arial"/>
              </a:rPr>
              <a:t>, </a:t>
            </a:r>
            <a:r>
              <a:rPr lang="ru-RU" altLang="en-US" sz="2000" kern="1200" dirty="0">
                <a:latin typeface="Arial"/>
                <a:cs typeface="Arial"/>
              </a:rPr>
              <a:t>Словения</a:t>
            </a:r>
            <a:endParaRPr lang="en-GB" altLang="en-US" sz="2000" kern="1200" dirty="0">
              <a:latin typeface="Arial"/>
              <a:cs typeface="Arial"/>
            </a:endParaRPr>
          </a:p>
          <a:p>
            <a:pPr marL="0" indent="0">
              <a:buFont typeface="Arial" pitchFamily="34" charset="0"/>
              <a:buNone/>
              <a:defRPr/>
            </a:pPr>
            <a:r>
              <a:rPr lang="ru-RU" altLang="en-US" sz="2000" kern="1200" dirty="0">
                <a:latin typeface="Arial"/>
                <a:cs typeface="Arial"/>
              </a:rPr>
              <a:t>Веб-сайт</a:t>
            </a:r>
            <a:r>
              <a:rPr lang="fr-BE" altLang="en-US" sz="2000" kern="1200" dirty="0">
                <a:latin typeface="Arial"/>
                <a:cs typeface="Arial"/>
              </a:rPr>
              <a:t>: </a:t>
            </a:r>
            <a:r>
              <a:rPr lang="en-GB" sz="2000" u="sng" dirty="0">
                <a:hlinkClick r:id="rId3"/>
              </a:rPr>
              <a:t>http://www.mednarodni-odnosi.si/cmo/enhanced_EU_content/index.php</a:t>
            </a:r>
            <a:endParaRPr lang="en-GB" sz="2000" dirty="0"/>
          </a:p>
          <a:p>
            <a:pPr marL="0" indent="0">
              <a:spcAft>
                <a:spcPts val="0"/>
              </a:spcAft>
              <a:buFont typeface="Arial" pitchFamily="34" charset="0"/>
              <a:buNone/>
              <a:defRPr/>
            </a:pPr>
            <a:endParaRPr lang="en-GB" sz="3200" dirty="0">
              <a:latin typeface="Calibri"/>
              <a:ea typeface="Calibri"/>
              <a:cs typeface="Times New Roman"/>
            </a:endParaRPr>
          </a:p>
          <a:p>
            <a:pPr marL="0" indent="0">
              <a:buFont typeface="Arial" pitchFamily="34" charset="0"/>
              <a:buNone/>
              <a:defRPr/>
            </a:pPr>
            <a:endParaRPr lang="en-GB" sz="2000" dirty="0"/>
          </a:p>
          <a:p>
            <a:pPr marL="0" indent="0" eaLnBrk="1" fontAlgn="auto" hangingPunct="1">
              <a:spcAft>
                <a:spcPts val="0"/>
              </a:spcAft>
              <a:buClrTx/>
              <a:buFont typeface="Arial" pitchFamily="34" charset="0"/>
              <a:buNone/>
              <a:defRPr/>
            </a:pPr>
            <a:endParaRPr lang="en-GB" altLang="en-US" sz="2600" kern="1200" dirty="0">
              <a:latin typeface="Arial"/>
              <a:cs typeface="Arial"/>
            </a:endParaRPr>
          </a:p>
        </p:txBody>
      </p:sp>
      <p:sp>
        <p:nvSpPr>
          <p:cNvPr id="665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4D8363C-1AAF-4CF1-AD35-FA2ACBCD59DE}" type="slidenum">
              <a:rPr lang="en-GB" altLang="en-US" sz="1400" i="0" smtClean="0">
                <a:solidFill>
                  <a:srgbClr val="000000"/>
                </a:solidFill>
                <a:latin typeface="Arial" panose="020B0604020202020204" pitchFamily="34" charset="0"/>
              </a:rPr>
              <a:pPr>
                <a:spcBef>
                  <a:spcPct val="0"/>
                </a:spcBef>
                <a:buClrTx/>
                <a:buFontTx/>
                <a:buNone/>
              </a:pPr>
              <a:t>17</a:t>
            </a:fld>
            <a:endParaRPr lang="en-GB" altLang="en-US" sz="1400" i="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90550" y="1346200"/>
            <a:ext cx="8229600" cy="786655"/>
          </a:xfrm>
        </p:spPr>
        <p:txBody>
          <a:bodyPr/>
          <a:lstStyle/>
          <a:p>
            <a:r>
              <a:rPr lang="ru-RU" altLang="en-US" dirty="0"/>
              <a:t>Пример </a:t>
            </a:r>
            <a:r>
              <a:rPr lang="en-GB" altLang="en-US" dirty="0"/>
              <a:t>5: </a:t>
            </a:r>
            <a:r>
              <a:rPr lang="ru-RU" altLang="en-US" dirty="0"/>
              <a:t>Сеть Жан-Моне</a:t>
            </a:r>
            <a:endParaRPr lang="en-GB" altLang="en-US" dirty="0"/>
          </a:p>
        </p:txBody>
      </p:sp>
      <p:sp>
        <p:nvSpPr>
          <p:cNvPr id="59395" name="Content Placeholder 2"/>
          <p:cNvSpPr>
            <a:spLocks noGrp="1"/>
          </p:cNvSpPr>
          <p:nvPr>
            <p:ph idx="1"/>
          </p:nvPr>
        </p:nvSpPr>
        <p:spPr>
          <a:xfrm>
            <a:off x="179388" y="1700213"/>
            <a:ext cx="8640762" cy="4498975"/>
          </a:xfrm>
        </p:spPr>
        <p:txBody>
          <a:bodyPr/>
          <a:lstStyle/>
          <a:p>
            <a:pPr marL="0" indent="0" eaLnBrk="1" fontAlgn="auto" hangingPunct="1">
              <a:spcAft>
                <a:spcPts val="0"/>
              </a:spcAft>
              <a:buClrTx/>
              <a:buFont typeface="Arial" pitchFamily="34" charset="0"/>
              <a:buNone/>
              <a:defRPr/>
            </a:pPr>
            <a:endParaRPr lang="en-GB" altLang="en-US" sz="2200" b="1" kern="1200" dirty="0">
              <a:latin typeface="Arial"/>
              <a:cs typeface="Arial"/>
            </a:endParaRPr>
          </a:p>
          <a:p>
            <a:pPr marL="0" indent="0" eaLnBrk="1" fontAlgn="auto" hangingPunct="1">
              <a:spcAft>
                <a:spcPts val="0"/>
              </a:spcAft>
              <a:buClrTx/>
              <a:buNone/>
              <a:defRPr/>
            </a:pPr>
            <a:r>
              <a:rPr lang="ru-RU" altLang="en-US" sz="2000" b="1" kern="1200" dirty="0">
                <a:solidFill>
                  <a:srgbClr val="FF0000"/>
                </a:solidFill>
                <a:latin typeface="Arial"/>
                <a:cs typeface="Arial"/>
              </a:rPr>
              <a:t>Сеть </a:t>
            </a:r>
            <a:r>
              <a:rPr lang="en-GB" altLang="en-US" sz="2000" b="1" kern="1200" dirty="0">
                <a:solidFill>
                  <a:srgbClr val="FF0000"/>
                </a:solidFill>
                <a:latin typeface="Arial"/>
                <a:cs typeface="Arial"/>
              </a:rPr>
              <a:t>ODYSSEUS-</a:t>
            </a:r>
            <a:r>
              <a:rPr lang="ru-RU" altLang="en-US" sz="2000" b="1" kern="1200" dirty="0">
                <a:solidFill>
                  <a:srgbClr val="FF0000"/>
                </a:solidFill>
                <a:latin typeface="Arial"/>
                <a:cs typeface="Arial"/>
              </a:rPr>
              <a:t>Моне по </a:t>
            </a:r>
            <a:r>
              <a:rPr lang="ru-RU" sz="2000" kern="1200" dirty="0">
                <a:latin typeface="Arial"/>
                <a:cs typeface="Arial"/>
              </a:rPr>
              <a:t>предоставлению убежища и иммиграции </a:t>
            </a:r>
            <a:endParaRPr lang="en-GB" altLang="en-US" sz="2000" kern="1200" dirty="0">
              <a:latin typeface="Arial"/>
              <a:cs typeface="Arial"/>
            </a:endParaRPr>
          </a:p>
          <a:p>
            <a:pPr marL="0" indent="0" eaLnBrk="1" fontAlgn="auto" hangingPunct="1">
              <a:spcAft>
                <a:spcPts val="0"/>
              </a:spcAft>
              <a:buClrTx/>
              <a:buNone/>
              <a:defRPr/>
            </a:pPr>
            <a:r>
              <a:rPr lang="ru-RU" altLang="en-US" sz="2000" kern="1200" dirty="0">
                <a:latin typeface="Arial"/>
                <a:cs typeface="Arial"/>
              </a:rPr>
              <a:t>Длительность</a:t>
            </a:r>
            <a:r>
              <a:rPr lang="en-GB" altLang="en-US" sz="2000" kern="1200" dirty="0">
                <a:latin typeface="Arial"/>
                <a:cs typeface="Arial"/>
              </a:rPr>
              <a:t> 2015-2018    </a:t>
            </a:r>
            <a:r>
              <a:rPr lang="ru-RU" altLang="en-US" sz="2000" kern="1200" dirty="0">
                <a:latin typeface="Arial"/>
                <a:cs typeface="Arial"/>
              </a:rPr>
              <a:t>Грант </a:t>
            </a:r>
            <a:r>
              <a:rPr lang="en-GB" altLang="en-US" sz="2000" kern="1200" dirty="0">
                <a:latin typeface="Arial"/>
                <a:cs typeface="Arial"/>
              </a:rPr>
              <a:t>300</a:t>
            </a:r>
            <a:r>
              <a:rPr lang="ru-RU" altLang="en-US" sz="2000" kern="1200" dirty="0">
                <a:latin typeface="Arial"/>
                <a:cs typeface="Arial"/>
              </a:rPr>
              <a:t> </a:t>
            </a:r>
            <a:r>
              <a:rPr lang="en-GB" altLang="en-US" sz="2000" kern="1200" dirty="0">
                <a:latin typeface="Arial"/>
                <a:cs typeface="Arial"/>
              </a:rPr>
              <a:t>000 € €</a:t>
            </a:r>
          </a:p>
          <a:p>
            <a:pPr marL="0" indent="0" eaLnBrk="1" fontAlgn="auto" hangingPunct="1">
              <a:spcAft>
                <a:spcPts val="0"/>
              </a:spcAft>
              <a:buClrTx/>
              <a:buNone/>
              <a:defRPr/>
            </a:pPr>
            <a:r>
              <a:rPr lang="ru-RU" altLang="en-US" sz="2000" kern="1200" dirty="0">
                <a:latin typeface="Arial"/>
                <a:cs typeface="Arial"/>
              </a:rPr>
              <a:t>Участники</a:t>
            </a:r>
            <a:r>
              <a:rPr lang="en-GB" altLang="en-US" sz="2000" kern="1200" dirty="0">
                <a:latin typeface="Arial"/>
                <a:cs typeface="Arial"/>
              </a:rPr>
              <a:t>: </a:t>
            </a:r>
            <a:r>
              <a:rPr lang="ru-RU" altLang="en-US" sz="2000" kern="1200" dirty="0">
                <a:latin typeface="Arial"/>
                <a:cs typeface="Arial"/>
              </a:rPr>
              <a:t>молодые ученые</a:t>
            </a:r>
            <a:r>
              <a:rPr lang="en-GB" altLang="en-US" sz="2000" kern="1200" dirty="0">
                <a:latin typeface="Arial"/>
                <a:cs typeface="Arial"/>
              </a:rPr>
              <a:t>, </a:t>
            </a:r>
            <a:r>
              <a:rPr lang="ru-RU" altLang="en-US" sz="2000" kern="1200" dirty="0">
                <a:latin typeface="Arial"/>
                <a:cs typeface="Arial"/>
              </a:rPr>
              <a:t>исследователи</a:t>
            </a:r>
            <a:r>
              <a:rPr lang="en-GB" altLang="en-US" sz="2000" kern="1200" dirty="0">
                <a:latin typeface="Arial"/>
                <a:cs typeface="Arial"/>
              </a:rPr>
              <a:t>, </a:t>
            </a:r>
            <a:r>
              <a:rPr lang="ru-RU" altLang="en-US" sz="2000" kern="1200" dirty="0">
                <a:latin typeface="Arial"/>
                <a:cs typeface="Arial"/>
              </a:rPr>
              <a:t>активные в этой области заинтересованные стороны из 18 стран </a:t>
            </a:r>
            <a:r>
              <a:rPr lang="en-GB" altLang="en-US" sz="2000" kern="1200" dirty="0">
                <a:latin typeface="Arial"/>
                <a:cs typeface="Arial"/>
              </a:rPr>
              <a:t>(</a:t>
            </a:r>
            <a:r>
              <a:rPr lang="ru-RU" altLang="en-US" sz="2000" kern="1200" dirty="0">
                <a:latin typeface="Arial"/>
                <a:cs typeface="Arial"/>
              </a:rPr>
              <a:t>Бельгии</a:t>
            </a:r>
            <a:r>
              <a:rPr lang="en-GB" altLang="en-US" sz="2000" kern="1200" dirty="0">
                <a:latin typeface="Arial"/>
                <a:cs typeface="Arial"/>
              </a:rPr>
              <a:t>, </a:t>
            </a:r>
            <a:r>
              <a:rPr lang="ru-RU" altLang="en-US" sz="2000" kern="1200" dirty="0">
                <a:latin typeface="Arial"/>
                <a:cs typeface="Arial"/>
              </a:rPr>
              <a:t>Португалии</a:t>
            </a:r>
            <a:r>
              <a:rPr lang="en-GB" altLang="en-US" sz="2000" kern="1200" dirty="0">
                <a:latin typeface="Arial"/>
                <a:cs typeface="Arial"/>
              </a:rPr>
              <a:t>, </a:t>
            </a:r>
            <a:r>
              <a:rPr lang="ru-RU" altLang="en-US" sz="2000" kern="1200" dirty="0">
                <a:latin typeface="Arial"/>
                <a:cs typeface="Arial"/>
              </a:rPr>
              <a:t>Кипра</a:t>
            </a:r>
            <a:r>
              <a:rPr lang="en-GB" altLang="en-US" sz="2000" kern="1200" dirty="0">
                <a:latin typeface="Arial"/>
                <a:cs typeface="Arial"/>
              </a:rPr>
              <a:t>, </a:t>
            </a:r>
            <a:r>
              <a:rPr lang="ru-RU" altLang="en-US" sz="2000" kern="1200" dirty="0">
                <a:latin typeface="Arial"/>
                <a:cs typeface="Arial"/>
              </a:rPr>
              <a:t>Венгрии</a:t>
            </a:r>
            <a:r>
              <a:rPr lang="en-GB" altLang="en-US" sz="2000" kern="1200" dirty="0">
                <a:latin typeface="Arial"/>
                <a:cs typeface="Arial"/>
              </a:rPr>
              <a:t>, </a:t>
            </a:r>
            <a:r>
              <a:rPr lang="ru-RU" altLang="en-US" sz="2000" kern="1200" dirty="0">
                <a:latin typeface="Arial"/>
                <a:cs typeface="Arial"/>
              </a:rPr>
              <a:t>Китая</a:t>
            </a:r>
            <a:r>
              <a:rPr lang="en-GB" altLang="en-US" sz="2000" kern="1200" dirty="0">
                <a:latin typeface="Arial"/>
                <a:cs typeface="Arial"/>
              </a:rPr>
              <a:t>, </a:t>
            </a:r>
            <a:r>
              <a:rPr lang="ru-RU" altLang="en-US" sz="2000" kern="1200" dirty="0">
                <a:latin typeface="Arial"/>
                <a:cs typeface="Arial"/>
              </a:rPr>
              <a:t>Исландии</a:t>
            </a:r>
            <a:r>
              <a:rPr lang="en-GB" altLang="en-US" sz="2000" kern="1200" dirty="0">
                <a:latin typeface="Arial"/>
                <a:cs typeface="Arial"/>
              </a:rPr>
              <a:t>, </a:t>
            </a:r>
            <a:r>
              <a:rPr lang="ru-RU" altLang="en-US" sz="2000" kern="1200" dirty="0">
                <a:latin typeface="Arial"/>
                <a:cs typeface="Arial"/>
              </a:rPr>
              <a:t>Литвы</a:t>
            </a:r>
            <a:r>
              <a:rPr lang="en-GB" altLang="en-US" sz="2000" kern="1200" dirty="0">
                <a:latin typeface="Arial"/>
                <a:cs typeface="Arial"/>
              </a:rPr>
              <a:t>, </a:t>
            </a:r>
            <a:r>
              <a:rPr lang="ru-RU" altLang="en-US" sz="2000" kern="1200" dirty="0">
                <a:latin typeface="Arial"/>
                <a:cs typeface="Arial"/>
              </a:rPr>
              <a:t>Австрии</a:t>
            </a:r>
            <a:r>
              <a:rPr lang="en-GB" altLang="en-US" sz="2000" kern="1200" dirty="0">
                <a:latin typeface="Arial"/>
                <a:cs typeface="Arial"/>
              </a:rPr>
              <a:t>, </a:t>
            </a:r>
            <a:r>
              <a:rPr lang="ru-RU" altLang="en-US" sz="2000" kern="1200" dirty="0">
                <a:latin typeface="Arial"/>
                <a:cs typeface="Arial"/>
              </a:rPr>
              <a:t>Великобритании</a:t>
            </a:r>
            <a:r>
              <a:rPr lang="en-GB" altLang="en-US" sz="2000" kern="1200" dirty="0">
                <a:latin typeface="Arial"/>
                <a:cs typeface="Arial"/>
              </a:rPr>
              <a:t>, </a:t>
            </a:r>
            <a:r>
              <a:rPr lang="ru-RU" altLang="en-US" sz="2000" kern="1200" dirty="0">
                <a:latin typeface="Arial"/>
                <a:cs typeface="Arial"/>
              </a:rPr>
              <a:t>Нидерландов</a:t>
            </a:r>
            <a:r>
              <a:rPr lang="en-GB" altLang="en-US" sz="2000" kern="1200" dirty="0">
                <a:latin typeface="Arial"/>
                <a:cs typeface="Arial"/>
              </a:rPr>
              <a:t>, </a:t>
            </a:r>
            <a:r>
              <a:rPr lang="ru-RU" altLang="en-US" sz="2000" kern="1200" dirty="0">
                <a:latin typeface="Arial"/>
                <a:cs typeface="Arial"/>
              </a:rPr>
              <a:t>Финляндии</a:t>
            </a:r>
            <a:r>
              <a:rPr lang="en-GB" altLang="en-US" sz="2000" kern="1200" dirty="0">
                <a:latin typeface="Arial"/>
                <a:cs typeface="Arial"/>
              </a:rPr>
              <a:t>, </a:t>
            </a:r>
            <a:r>
              <a:rPr lang="ru-RU" altLang="en-US" sz="2000" kern="1200" dirty="0">
                <a:latin typeface="Arial"/>
                <a:cs typeface="Arial"/>
              </a:rPr>
              <a:t>Испании</a:t>
            </a:r>
            <a:r>
              <a:rPr lang="en-GB" altLang="en-US" sz="2000" kern="1200" dirty="0">
                <a:latin typeface="Arial"/>
                <a:cs typeface="Arial"/>
              </a:rPr>
              <a:t>, </a:t>
            </a:r>
            <a:r>
              <a:rPr lang="ru-RU" altLang="en-US" sz="2000" kern="1200" dirty="0">
                <a:latin typeface="Arial"/>
                <a:cs typeface="Arial"/>
              </a:rPr>
              <a:t>Италии, Германии</a:t>
            </a:r>
            <a:r>
              <a:rPr lang="en-GB" altLang="en-US" sz="2000" kern="1200" dirty="0">
                <a:latin typeface="Arial"/>
                <a:cs typeface="Arial"/>
              </a:rPr>
              <a:t>, </a:t>
            </a:r>
            <a:r>
              <a:rPr lang="ru-RU" altLang="en-US" sz="2000" kern="1200" dirty="0">
                <a:latin typeface="Arial"/>
                <a:cs typeface="Arial"/>
              </a:rPr>
              <a:t>Франции</a:t>
            </a:r>
            <a:r>
              <a:rPr lang="en-GB" altLang="en-US" sz="2000" kern="1200" dirty="0">
                <a:latin typeface="Arial"/>
                <a:cs typeface="Arial"/>
              </a:rPr>
              <a:t>, </a:t>
            </a:r>
            <a:r>
              <a:rPr lang="ru-RU" altLang="en-US" sz="2000" kern="1200" dirty="0">
                <a:latin typeface="Arial"/>
                <a:cs typeface="Arial"/>
              </a:rPr>
              <a:t>Норвегии</a:t>
            </a:r>
            <a:r>
              <a:rPr lang="en-GB" altLang="en-US" sz="2000" kern="1200" dirty="0">
                <a:latin typeface="Arial"/>
                <a:cs typeface="Arial"/>
              </a:rPr>
              <a:t>, </a:t>
            </a:r>
            <a:r>
              <a:rPr lang="ru-RU" altLang="en-US" sz="2000" kern="1200" dirty="0">
                <a:latin typeface="Arial"/>
                <a:cs typeface="Arial"/>
              </a:rPr>
              <a:t>Словении</a:t>
            </a:r>
            <a:r>
              <a:rPr lang="en-GB" altLang="en-US" sz="2000" kern="1200" dirty="0">
                <a:latin typeface="Arial"/>
                <a:cs typeface="Arial"/>
              </a:rPr>
              <a:t>, </a:t>
            </a:r>
            <a:r>
              <a:rPr lang="ru-RU" altLang="en-US" sz="2000" kern="1200" dirty="0">
                <a:latin typeface="Arial"/>
                <a:cs typeface="Arial"/>
              </a:rPr>
              <a:t>Чехии</a:t>
            </a:r>
            <a:r>
              <a:rPr lang="en-GB" altLang="en-US" sz="2000" kern="1200" dirty="0">
                <a:latin typeface="Arial"/>
                <a:cs typeface="Arial"/>
              </a:rPr>
              <a:t>,)</a:t>
            </a:r>
          </a:p>
          <a:p>
            <a:pPr marL="0" indent="0" eaLnBrk="1" fontAlgn="auto" hangingPunct="1">
              <a:spcAft>
                <a:spcPts val="0"/>
              </a:spcAft>
              <a:buClrTx/>
              <a:buFont typeface="Arial" pitchFamily="34" charset="0"/>
              <a:buNone/>
              <a:defRPr/>
            </a:pPr>
            <a:endParaRPr lang="en-GB" altLang="en-US" sz="2000" kern="1200" dirty="0">
              <a:latin typeface="Arial"/>
              <a:cs typeface="Arial"/>
            </a:endParaRPr>
          </a:p>
          <a:p>
            <a:pPr marL="0" indent="0" eaLnBrk="1" fontAlgn="auto" hangingPunct="1">
              <a:spcAft>
                <a:spcPts val="0"/>
              </a:spcAft>
              <a:buClrTx/>
              <a:buFont typeface="Arial" pitchFamily="34" charset="0"/>
              <a:buNone/>
              <a:defRPr/>
            </a:pPr>
            <a:r>
              <a:rPr lang="ru-RU" altLang="en-US" sz="2000" kern="1200" dirty="0">
                <a:latin typeface="Arial"/>
                <a:cs typeface="Arial"/>
              </a:rPr>
              <a:t>Университет</a:t>
            </a:r>
            <a:r>
              <a:rPr lang="en-GB" altLang="en-US" sz="2000" kern="1200" dirty="0">
                <a:latin typeface="Arial"/>
                <a:cs typeface="Arial"/>
              </a:rPr>
              <a:t>: </a:t>
            </a:r>
            <a:r>
              <a:rPr lang="ru-RU" altLang="en-US" sz="2000" kern="1200" dirty="0">
                <a:latin typeface="Arial"/>
                <a:cs typeface="Arial"/>
              </a:rPr>
              <a:t>Свободный Университет Брюсселя (</a:t>
            </a:r>
            <a:r>
              <a:rPr lang="en-GB" altLang="en-US" sz="2000" kern="1200" dirty="0">
                <a:latin typeface="Arial"/>
                <a:cs typeface="Arial"/>
              </a:rPr>
              <a:t>UNIVERSITE LIBRE DE BRUXELLES</a:t>
            </a:r>
            <a:r>
              <a:rPr lang="ru-RU" altLang="en-US" sz="2000" kern="1200" dirty="0">
                <a:latin typeface="Arial"/>
                <a:cs typeface="Arial"/>
              </a:rPr>
              <a:t>)</a:t>
            </a:r>
            <a:r>
              <a:rPr lang="en-GB" altLang="en-US" sz="2000" kern="1200" dirty="0">
                <a:latin typeface="Arial"/>
                <a:cs typeface="Arial"/>
              </a:rPr>
              <a:t>, </a:t>
            </a:r>
            <a:r>
              <a:rPr lang="ru-RU" altLang="en-US" sz="2000" kern="1200" dirty="0">
                <a:latin typeface="Arial"/>
                <a:cs typeface="Arial"/>
              </a:rPr>
              <a:t>Бельгия</a:t>
            </a:r>
            <a:endParaRPr lang="en-GB" sz="2000" kern="1200" dirty="0">
              <a:latin typeface="Arial"/>
              <a:cs typeface="Arial"/>
            </a:endParaRPr>
          </a:p>
          <a:p>
            <a:pPr marL="0" indent="0" eaLnBrk="1" fontAlgn="auto" hangingPunct="1">
              <a:spcAft>
                <a:spcPts val="0"/>
              </a:spcAft>
              <a:buClrTx/>
              <a:buFont typeface="Arial" pitchFamily="34" charset="0"/>
              <a:buNone/>
              <a:defRPr/>
            </a:pPr>
            <a:r>
              <a:rPr lang="ru-RU" sz="2000" kern="1200" dirty="0">
                <a:latin typeface="Arial"/>
                <a:cs typeface="Arial"/>
              </a:rPr>
              <a:t>Веб-сайт</a:t>
            </a:r>
            <a:r>
              <a:rPr lang="en-GB" sz="2000" kern="1200" dirty="0">
                <a:latin typeface="Arial"/>
                <a:cs typeface="Arial"/>
              </a:rPr>
              <a:t>: </a:t>
            </a:r>
            <a:r>
              <a:rPr lang="en-GB" sz="2000" kern="1200" dirty="0">
                <a:latin typeface="Arial"/>
                <a:cs typeface="Arial"/>
                <a:hlinkClick r:id="rId3"/>
              </a:rPr>
              <a:t>http</a:t>
            </a:r>
            <a:r>
              <a:rPr lang="fr-BE" sz="2000" kern="1200" dirty="0">
                <a:latin typeface="Arial"/>
                <a:cs typeface="Arial"/>
                <a:hlinkClick r:id="rId3"/>
              </a:rPr>
              <a:t>://odysseus-network.eu/</a:t>
            </a:r>
            <a:r>
              <a:rPr lang="fr-BE" sz="2000" kern="1200" dirty="0" err="1">
                <a:latin typeface="Arial"/>
                <a:cs typeface="Arial"/>
                <a:hlinkClick r:id="rId3"/>
              </a:rPr>
              <a:t>current-debates</a:t>
            </a:r>
            <a:r>
              <a:rPr lang="fr-BE" sz="2000" kern="1200" dirty="0">
                <a:latin typeface="Arial"/>
                <a:cs typeface="Arial"/>
                <a:hlinkClick r:id="rId3"/>
              </a:rPr>
              <a:t>/</a:t>
            </a:r>
            <a:endParaRPr lang="fr-BE" sz="2000" kern="1200" dirty="0">
              <a:latin typeface="Arial"/>
              <a:cs typeface="Arial"/>
            </a:endParaRPr>
          </a:p>
          <a:p>
            <a:pPr marL="0" indent="0" eaLnBrk="1" fontAlgn="auto" hangingPunct="1">
              <a:spcAft>
                <a:spcPts val="0"/>
              </a:spcAft>
              <a:buClrTx/>
              <a:buFont typeface="Arial" pitchFamily="34" charset="0"/>
              <a:buNone/>
              <a:defRPr/>
            </a:pPr>
            <a:endParaRPr lang="fr-BE" sz="2200" kern="1200" dirty="0">
              <a:latin typeface="Arial"/>
              <a:cs typeface="Arial"/>
            </a:endParaRPr>
          </a:p>
        </p:txBody>
      </p:sp>
      <p:sp>
        <p:nvSpPr>
          <p:cNvPr id="686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8FD1AE21-57E9-4711-806E-688CD0BB897D}" type="slidenum">
              <a:rPr lang="en-GB" altLang="en-US" sz="1400" i="0" smtClean="0">
                <a:solidFill>
                  <a:srgbClr val="000000"/>
                </a:solidFill>
                <a:latin typeface="Arial" panose="020B0604020202020204" pitchFamily="34" charset="0"/>
              </a:rPr>
              <a:pPr>
                <a:spcBef>
                  <a:spcPct val="0"/>
                </a:spcBef>
                <a:buClrTx/>
                <a:buFontTx/>
                <a:buNone/>
              </a:pPr>
              <a:t>18</a:t>
            </a:fld>
            <a:endParaRPr lang="en-GB" altLang="en-US" sz="1400" i="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196975"/>
            <a:ext cx="8697913" cy="719138"/>
          </a:xfrm>
        </p:spPr>
        <p:txBody>
          <a:bodyPr/>
          <a:lstStyle/>
          <a:p>
            <a:br>
              <a:rPr lang="en-GB" altLang="en-US" sz="1800" dirty="0">
                <a:solidFill>
                  <a:srgbClr val="0033FF"/>
                </a:solidFill>
                <a:cs typeface="Arial" panose="020B0604020202020204" pitchFamily="34" charset="0"/>
              </a:rPr>
            </a:br>
            <a:br>
              <a:rPr lang="en-GB" altLang="en-US" sz="1800" dirty="0">
                <a:solidFill>
                  <a:srgbClr val="0033FF"/>
                </a:solidFill>
                <a:cs typeface="Arial" panose="020B0604020202020204" pitchFamily="34" charset="0"/>
              </a:rPr>
            </a:br>
            <a:br>
              <a:rPr lang="en-GB" altLang="en-US" sz="1800" dirty="0">
                <a:solidFill>
                  <a:srgbClr val="0033FF"/>
                </a:solidFill>
                <a:cs typeface="Arial" panose="020B0604020202020204" pitchFamily="34" charset="0"/>
              </a:rPr>
            </a:br>
            <a:r>
              <a:rPr lang="ru-RU" altLang="en-US" sz="2400" dirty="0">
                <a:solidFill>
                  <a:srgbClr val="7030A0"/>
                </a:solidFill>
                <a:cs typeface="Arial" panose="020B0604020202020204" pitchFamily="34" charset="0"/>
              </a:rPr>
              <a:t>Поддержка Ассоциаций</a:t>
            </a:r>
            <a:br>
              <a:rPr lang="en-GB" altLang="en-US" sz="3200" dirty="0">
                <a:solidFill>
                  <a:srgbClr val="000000"/>
                </a:solidFill>
                <a:cs typeface="Arial" panose="020B0604020202020204" pitchFamily="34" charset="0"/>
              </a:rPr>
            </a:br>
            <a:br>
              <a:rPr lang="en-GB" altLang="en-US" sz="3200" dirty="0">
                <a:solidFill>
                  <a:srgbClr val="FF0000"/>
                </a:solidFill>
                <a:cs typeface="Arial" panose="020B0604020202020204" pitchFamily="34" charset="0"/>
              </a:rPr>
            </a:br>
            <a:endParaRPr lang="en-GB" altLang="en-US" sz="3200" dirty="0"/>
          </a:p>
        </p:txBody>
      </p:sp>
      <p:sp>
        <p:nvSpPr>
          <p:cNvPr id="3" name="Content Placeholder 2"/>
          <p:cNvSpPr>
            <a:spLocks noGrp="1"/>
          </p:cNvSpPr>
          <p:nvPr>
            <p:ph idx="1"/>
          </p:nvPr>
        </p:nvSpPr>
        <p:spPr>
          <a:xfrm>
            <a:off x="251520" y="2924944"/>
            <a:ext cx="8280920" cy="4608512"/>
          </a:xfrm>
        </p:spPr>
        <p:txBody>
          <a:bodyPr/>
          <a:lstStyle/>
          <a:p>
            <a:pPr marL="0" indent="0" algn="just">
              <a:spcBef>
                <a:spcPts val="600"/>
              </a:spcBef>
              <a:buNone/>
              <a:defRPr/>
            </a:pPr>
            <a:r>
              <a:rPr lang="ru-RU" sz="1800" b="1" dirty="0">
                <a:solidFill>
                  <a:srgbClr val="7030A0"/>
                </a:solidFill>
              </a:rPr>
              <a:t>Поддержка Ассоциаций</a:t>
            </a:r>
            <a:r>
              <a:rPr lang="fr-BE" sz="1800" b="1" dirty="0">
                <a:solidFill>
                  <a:srgbClr val="7030A0"/>
                </a:solidFill>
              </a:rPr>
              <a:t>:</a:t>
            </a:r>
            <a:r>
              <a:rPr lang="fr-BE" sz="1800" dirty="0">
                <a:solidFill>
                  <a:srgbClr val="7030A0"/>
                </a:solidFill>
              </a:rPr>
              <a:t> </a:t>
            </a:r>
            <a:r>
              <a:rPr lang="ru-RU" sz="1800" dirty="0"/>
              <a:t>содействие изучению процесса интеграции ЕС, междисциплинарного подхода, официально зарегистрированного и независимого; открыты для всех заинтересованных профессоров, преподавателей и исследователей, специализирующихся в вопросах ЕС, на региональном, национальном или наднациональном уровне; продолжительность 3 года; (макс грант: 50.000 €) </a:t>
            </a:r>
          </a:p>
          <a:p>
            <a:pPr marL="0" indent="0" algn="just">
              <a:spcBef>
                <a:spcPts val="600"/>
              </a:spcBef>
              <a:buFont typeface="Arial" pitchFamily="34" charset="0"/>
              <a:buNone/>
              <a:defRPr/>
            </a:pPr>
            <a:r>
              <a:rPr lang="en-GB" sz="1800" dirty="0"/>
              <a:t>		</a:t>
            </a:r>
            <a:endParaRPr lang="en-GB" sz="1800" dirty="0">
              <a:solidFill>
                <a:srgbClr val="FF6600"/>
              </a:solidFill>
            </a:endParaRPr>
          </a:p>
        </p:txBody>
      </p:sp>
      <p:sp>
        <p:nvSpPr>
          <p:cNvPr id="7066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12EDDEF-3A8B-4A3B-8863-10D653C1314D}" type="slidenum">
              <a:rPr lang="en-GB" altLang="en-US" sz="1400" i="0" smtClean="0">
                <a:solidFill>
                  <a:srgbClr val="000000"/>
                </a:solidFill>
                <a:latin typeface="Arial" panose="020B0604020202020204" pitchFamily="34" charset="0"/>
              </a:rPr>
              <a:pPr>
                <a:spcBef>
                  <a:spcPct val="0"/>
                </a:spcBef>
                <a:buClrTx/>
                <a:buFontTx/>
                <a:buNone/>
              </a:pPr>
              <a:t>19</a:t>
            </a:fld>
            <a:endParaRPr lang="en-GB" altLang="en-US" sz="1400" i="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txBox="1">
            <a:spLocks/>
          </p:cNvSpPr>
          <p:nvPr/>
        </p:nvSpPr>
        <p:spPr bwMode="auto">
          <a:xfrm>
            <a:off x="23813" y="1628775"/>
            <a:ext cx="91932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0F5494"/>
              </a:buClr>
              <a:buFontTx/>
              <a:buNone/>
            </a:pPr>
            <a:r>
              <a:rPr lang="fr-BE" altLang="en-US" i="0"/>
              <a:t> </a:t>
            </a:r>
            <a:endParaRPr lang="en-GB" altLang="en-US" i="0"/>
          </a:p>
          <a:p>
            <a:pPr>
              <a:buClr>
                <a:srgbClr val="0F5494"/>
              </a:buClr>
            </a:pPr>
            <a:endParaRPr lang="fr-BE" altLang="en-US" i="0"/>
          </a:p>
        </p:txBody>
      </p:sp>
      <p:sp>
        <p:nvSpPr>
          <p:cNvPr id="35843" name="Title 1"/>
          <p:cNvSpPr>
            <a:spLocks noGrp="1"/>
          </p:cNvSpPr>
          <p:nvPr>
            <p:ph type="title"/>
          </p:nvPr>
        </p:nvSpPr>
        <p:spPr>
          <a:xfrm>
            <a:off x="468313" y="1052513"/>
            <a:ext cx="8229600" cy="576262"/>
          </a:xfrm>
        </p:spPr>
        <p:txBody>
          <a:bodyPr/>
          <a:lstStyle/>
          <a:p>
            <a:pPr algn="ctr"/>
            <a:r>
              <a:rPr lang="ru-RU" altLang="en-US"/>
              <a:t>Содержание </a:t>
            </a:r>
            <a:endParaRPr lang="en-GB" altLang="en-US"/>
          </a:p>
        </p:txBody>
      </p:sp>
      <p:sp>
        <p:nvSpPr>
          <p:cNvPr id="40963" name="Content Placeholder 2"/>
          <p:cNvSpPr>
            <a:spLocks noGrp="1"/>
          </p:cNvSpPr>
          <p:nvPr>
            <p:ph idx="1"/>
          </p:nvPr>
        </p:nvSpPr>
        <p:spPr>
          <a:xfrm>
            <a:off x="0" y="1700213"/>
            <a:ext cx="8686800" cy="4392612"/>
          </a:xfrm>
        </p:spPr>
        <p:txBody>
          <a:bodyPr/>
          <a:lstStyle/>
          <a:p>
            <a:pPr marL="0" indent="0">
              <a:buFont typeface="Arial" pitchFamily="34" charset="0"/>
              <a:buNone/>
              <a:defRPr/>
            </a:pPr>
            <a:endParaRPr lang="en-US" altLang="en-US" sz="1800" dirty="0"/>
          </a:p>
          <a:p>
            <a:pPr>
              <a:buFontTx/>
              <a:buChar char="•"/>
              <a:defRPr/>
            </a:pPr>
            <a:endParaRPr lang="en-US" altLang="en-US" sz="1800" dirty="0"/>
          </a:p>
          <a:p>
            <a:pPr>
              <a:buFontTx/>
              <a:buChar char="•"/>
              <a:defRPr/>
            </a:pPr>
            <a:endParaRPr lang="en-US" altLang="en-US" dirty="0"/>
          </a:p>
        </p:txBody>
      </p:sp>
      <p:sp>
        <p:nvSpPr>
          <p:cNvPr id="3584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715A91-4FAC-4420-8247-131D4F107E9E}" type="slidenum">
              <a:rPr lang="en-GB" altLang="en-US" sz="1400" i="0" smtClean="0">
                <a:solidFill>
                  <a:schemeClr val="tx1"/>
                </a:solidFill>
                <a:latin typeface="Arial" panose="020B0604020202020204" pitchFamily="34" charset="0"/>
              </a:rPr>
              <a:pPr>
                <a:spcBef>
                  <a:spcPct val="0"/>
                </a:spcBef>
                <a:buClrTx/>
                <a:buFontTx/>
                <a:buNone/>
              </a:pPr>
              <a:t>2</a:t>
            </a:fld>
            <a:endParaRPr lang="en-GB" altLang="en-US" sz="1400" i="0">
              <a:solidFill>
                <a:schemeClr val="tx1"/>
              </a:solidFill>
              <a:latin typeface="Arial" panose="020B0604020202020204" pitchFamily="34" charset="0"/>
            </a:endParaRPr>
          </a:p>
        </p:txBody>
      </p:sp>
      <p:sp>
        <p:nvSpPr>
          <p:cNvPr id="5" name="Rounded Rectangle 4"/>
          <p:cNvSpPr/>
          <p:nvPr/>
        </p:nvSpPr>
        <p:spPr bwMode="auto">
          <a:xfrm>
            <a:off x="119063" y="1989138"/>
            <a:ext cx="8861425" cy="1152525"/>
          </a:xfrm>
          <a:prstGeom prst="roundRect">
            <a:avLst/>
          </a:prstGeom>
          <a:solidFill>
            <a:srgbClr val="9BBB59">
              <a:lumMod val="20000"/>
              <a:lumOff val="80000"/>
            </a:srgbClr>
          </a:solidFill>
          <a:ln w="25400" cap="flat" cmpd="sng" algn="ctr">
            <a:solidFill>
              <a:srgbClr val="1F497D">
                <a:shade val="80000"/>
                <a:hueOff val="0"/>
                <a:satOff val="0"/>
                <a:lumOff val="0"/>
                <a:alphaOff val="0"/>
              </a:srgbClr>
            </a:solidFill>
            <a:prstDash val="solid"/>
          </a:ln>
          <a:effectLst/>
        </p:spPr>
        <p:txBody>
          <a:bodyPr/>
          <a:lstStyle/>
          <a:p>
            <a:pPr algn="ctr" eaLnBrk="1" fontAlgn="auto" hangingPunct="1">
              <a:spcBef>
                <a:spcPts val="0"/>
              </a:spcBef>
              <a:spcAft>
                <a:spcPts val="0"/>
              </a:spcAft>
              <a:defRPr/>
            </a:pPr>
            <a:r>
              <a:rPr lang="ru-RU" altLang="en-US" sz="2400" kern="0" dirty="0">
                <a:solidFill>
                  <a:srgbClr val="1F497D">
                    <a:lumMod val="75000"/>
                  </a:srgbClr>
                </a:solidFill>
                <a:latin typeface="Century Gothic" pitchFamily="34" charset="0"/>
                <a:sym typeface="Webdings" pitchFamily="18" charset="2"/>
              </a:rPr>
              <a:t>Информация о Жан Моне </a:t>
            </a:r>
          </a:p>
          <a:p>
            <a:pPr algn="ctr" eaLnBrk="1" fontAlgn="auto" hangingPunct="1">
              <a:spcBef>
                <a:spcPts val="0"/>
              </a:spcBef>
              <a:spcAft>
                <a:spcPts val="0"/>
              </a:spcAft>
              <a:defRPr/>
            </a:pPr>
            <a:r>
              <a:rPr lang="ru-RU" altLang="en-US" sz="2400" kern="0" dirty="0">
                <a:solidFill>
                  <a:srgbClr val="1F497D">
                    <a:lumMod val="75000"/>
                  </a:srgbClr>
                </a:solidFill>
                <a:latin typeface="Century Gothic" pitchFamily="34" charset="0"/>
                <a:sym typeface="Webdings" pitchFamily="18" charset="2"/>
              </a:rPr>
              <a:t>Цели - виды деятельности - финансовый обзор – примеры </a:t>
            </a:r>
            <a:endParaRPr lang="fr-BE" altLang="en-US" sz="2400" kern="0" dirty="0">
              <a:solidFill>
                <a:srgbClr val="1F497D">
                  <a:lumMod val="75000"/>
                </a:srgbClr>
              </a:solidFill>
              <a:latin typeface="Century Gothic" pitchFamily="34" charset="0"/>
              <a:sym typeface="Webdings" pitchFamily="18" charset="2"/>
            </a:endParaRPr>
          </a:p>
          <a:p>
            <a:pPr algn="ctr" eaLnBrk="1" fontAlgn="auto" hangingPunct="1">
              <a:spcBef>
                <a:spcPts val="0"/>
              </a:spcBef>
              <a:spcAft>
                <a:spcPts val="0"/>
              </a:spcAft>
              <a:defRPr/>
            </a:pPr>
            <a:r>
              <a:rPr lang="fr-BE" altLang="en-US" sz="2400" kern="0" dirty="0">
                <a:solidFill>
                  <a:srgbClr val="1F497D">
                    <a:lumMod val="75000"/>
                  </a:srgbClr>
                </a:solidFill>
                <a:latin typeface="Century Gothic" pitchFamily="34" charset="0"/>
                <a:sym typeface="Webdings" pitchFamily="18" charset="2"/>
              </a:rPr>
              <a:t> </a:t>
            </a:r>
            <a:r>
              <a:rPr lang="en-GB" altLang="en-US" sz="2400" kern="0" dirty="0">
                <a:solidFill>
                  <a:srgbClr val="1F497D">
                    <a:lumMod val="75000"/>
                  </a:srgbClr>
                </a:solidFill>
                <a:latin typeface="Century Gothic" pitchFamily="34" charset="0"/>
                <a:sym typeface="Webdings" pitchFamily="18" charset="2"/>
              </a:rPr>
              <a:t> </a:t>
            </a:r>
          </a:p>
        </p:txBody>
      </p:sp>
      <p:sp>
        <p:nvSpPr>
          <p:cNvPr id="9" name="Rounded Rectangle 4"/>
          <p:cNvSpPr/>
          <p:nvPr/>
        </p:nvSpPr>
        <p:spPr bwMode="auto">
          <a:xfrm>
            <a:off x="163513" y="4978400"/>
            <a:ext cx="8609012" cy="95726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129540" tIns="129540" rIns="129540" bIns="129540" spcCol="1270" anchor="ctr"/>
          <a:lstStyle/>
          <a:p>
            <a:pPr eaLnBrk="1" hangingPunct="1">
              <a:defRPr/>
            </a:pPr>
            <a:endParaRPr lang="en-GB" altLang="en-US" sz="2400" dirty="0">
              <a:solidFill>
                <a:srgbClr val="1F497D">
                  <a:hueOff val="0"/>
                  <a:satOff val="0"/>
                  <a:lumOff val="0"/>
                  <a:alphaOff val="0"/>
                </a:srgbClr>
              </a:solidFill>
              <a:sym typeface="Webdings" pitchFamily="18" charset="2"/>
            </a:endParaRPr>
          </a:p>
        </p:txBody>
      </p:sp>
      <p:sp>
        <p:nvSpPr>
          <p:cNvPr id="10" name="Rounded Rectangle 9"/>
          <p:cNvSpPr/>
          <p:nvPr/>
        </p:nvSpPr>
        <p:spPr bwMode="auto">
          <a:xfrm>
            <a:off x="119063" y="3521075"/>
            <a:ext cx="8721725" cy="1203325"/>
          </a:xfrm>
          <a:prstGeom prst="roundRect">
            <a:avLst/>
          </a:prstGeom>
          <a:solidFill>
            <a:schemeClr val="accent1">
              <a:lumMod val="40000"/>
              <a:lumOff val="60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eaLnBrk="1" hangingPunct="1">
              <a:defRPr/>
            </a:pPr>
            <a:r>
              <a:rPr lang="ru-RU" altLang="en-US" sz="2400" dirty="0">
                <a:solidFill>
                  <a:srgbClr val="1F497D">
                    <a:lumMod val="75000"/>
                  </a:srgbClr>
                </a:solidFill>
                <a:latin typeface="Century Gothic" pitchFamily="34" charset="0"/>
                <a:sym typeface="Webdings" pitchFamily="18" charset="2"/>
              </a:rPr>
              <a:t>Жан Моне – Конкурс заявок – Как подавать заявку на 201</a:t>
            </a:r>
            <a:r>
              <a:rPr lang="en-US" altLang="en-US" sz="2400" dirty="0">
                <a:solidFill>
                  <a:srgbClr val="1F497D">
                    <a:lumMod val="75000"/>
                  </a:srgbClr>
                </a:solidFill>
                <a:latin typeface="Century Gothic" pitchFamily="34" charset="0"/>
                <a:sym typeface="Webdings" pitchFamily="18" charset="2"/>
              </a:rPr>
              <a:t>9</a:t>
            </a:r>
            <a:r>
              <a:rPr lang="ru-RU" altLang="en-US" sz="2400" dirty="0">
                <a:solidFill>
                  <a:srgbClr val="1F497D">
                    <a:lumMod val="75000"/>
                  </a:srgbClr>
                </a:solidFill>
                <a:latin typeface="Century Gothic" pitchFamily="34" charset="0"/>
                <a:sym typeface="Webdings" pitchFamily="18" charset="2"/>
              </a:rPr>
              <a:t>г – Крайний срок </a:t>
            </a:r>
            <a:endParaRPr lang="en-GB" altLang="en-US" sz="2400" dirty="0">
              <a:solidFill>
                <a:srgbClr val="1F497D">
                  <a:lumMod val="75000"/>
                </a:srgbClr>
              </a:solidFill>
              <a:latin typeface="Century Gothic" pitchFamily="34" charset="0"/>
              <a:sym typeface="Webdings" pitchFamily="18" charset="2"/>
            </a:endParaRPr>
          </a:p>
        </p:txBody>
      </p:sp>
      <p:sp>
        <p:nvSpPr>
          <p:cNvPr id="13" name="Rounded Rectangle 4"/>
          <p:cNvSpPr/>
          <p:nvPr/>
        </p:nvSpPr>
        <p:spPr bwMode="auto">
          <a:xfrm>
            <a:off x="163513" y="4978400"/>
            <a:ext cx="8609012" cy="95726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129540" tIns="129540" rIns="129540" bIns="129540" spcCol="1270" anchor="ctr"/>
          <a:lstStyle/>
          <a:p>
            <a:pPr eaLnBrk="1" hangingPunct="1">
              <a:defRPr/>
            </a:pPr>
            <a:endParaRPr lang="en-GB" altLang="en-US" sz="2400" dirty="0">
              <a:solidFill>
                <a:srgbClr val="1F497D">
                  <a:hueOff val="0"/>
                  <a:satOff val="0"/>
                  <a:lumOff val="0"/>
                  <a:alphaOff val="0"/>
                </a:srgbClr>
              </a:solidFill>
              <a:sym typeface="Webdings" pitchFamily="18" charset="2"/>
            </a:endParaRPr>
          </a:p>
        </p:txBody>
      </p:sp>
      <p:sp>
        <p:nvSpPr>
          <p:cNvPr id="16" name="Rounded Rectangle 15"/>
          <p:cNvSpPr/>
          <p:nvPr/>
        </p:nvSpPr>
        <p:spPr bwMode="auto">
          <a:xfrm>
            <a:off x="163513" y="4978400"/>
            <a:ext cx="8721725" cy="1187450"/>
          </a:xfrm>
          <a:prstGeom prst="roundRect">
            <a:avLst/>
          </a:prstGeom>
          <a:solidFill>
            <a:schemeClr val="accent1">
              <a:lumMod val="90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eaLnBrk="1" hangingPunct="1">
              <a:defRPr/>
            </a:pPr>
            <a:r>
              <a:rPr lang="ru-RU" altLang="en-US" sz="2400" dirty="0">
                <a:solidFill>
                  <a:srgbClr val="17375E"/>
                </a:solidFill>
                <a:latin typeface="Century Gothic" pitchFamily="34" charset="0"/>
                <a:cs typeface="Arial" pitchFamily="34" charset="0"/>
                <a:sym typeface="Webdings" pitchFamily="18" charset="2"/>
              </a:rPr>
              <a:t>Результаты отбора последнего конкурса заявок 201</a:t>
            </a:r>
            <a:r>
              <a:rPr lang="en-US" altLang="en-US" sz="2400" dirty="0">
                <a:solidFill>
                  <a:srgbClr val="17375E"/>
                </a:solidFill>
                <a:latin typeface="Century Gothic" pitchFamily="34" charset="0"/>
                <a:cs typeface="Arial" pitchFamily="34" charset="0"/>
                <a:sym typeface="Webdings" pitchFamily="18" charset="2"/>
              </a:rPr>
              <a:t>8</a:t>
            </a:r>
            <a:r>
              <a:rPr lang="ru-RU" altLang="en-US" sz="2400" dirty="0">
                <a:solidFill>
                  <a:srgbClr val="17375E"/>
                </a:solidFill>
                <a:latin typeface="Century Gothic" pitchFamily="34" charset="0"/>
                <a:cs typeface="Arial" pitchFamily="34" charset="0"/>
                <a:sym typeface="Webdings" pitchFamily="18" charset="2"/>
              </a:rPr>
              <a:t> – Источники информации     </a:t>
            </a:r>
            <a:endParaRPr lang="en-GB" altLang="en-US" sz="2400" dirty="0">
              <a:solidFill>
                <a:srgbClr val="17375E"/>
              </a:solidFill>
              <a:latin typeface="Century Gothic" pitchFamily="34" charset="0"/>
              <a:cs typeface="Arial" pitchFamily="34" charset="0"/>
              <a:sym typeface="Webdings" pitchFamily="18" charset="2"/>
            </a:endParaRPr>
          </a:p>
          <a:p>
            <a:pPr algn="ctr" eaLnBrk="1" hangingPunct="1">
              <a:defRPr/>
            </a:pPr>
            <a:endParaRPr lang="en-GB" altLang="en-US" sz="2400" dirty="0">
              <a:solidFill>
                <a:schemeClr val="tx1"/>
              </a:solidFill>
              <a:latin typeface="Century Gothic" pitchFamily="34" charset="0"/>
              <a:sym typeface="Webdings" pitchFamily="18" charset="2"/>
            </a:endParaRPr>
          </a:p>
          <a:p>
            <a:pPr algn="ctr" eaLnBrk="1" hangingPunct="1">
              <a:defRPr/>
            </a:pPr>
            <a:endParaRPr lang="en-GB" altLang="en-US" sz="2400" dirty="0">
              <a:solidFill>
                <a:schemeClr val="tx1"/>
              </a:solidFill>
              <a:latin typeface="Century Gothic" pitchFamily="34" charset="0"/>
              <a:sym typeface="Webdings" pitchFamily="18" charset="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6B70711-B517-4D5C-BA48-0EB0A54D2018}"/>
              </a:ext>
            </a:extLst>
          </p:cNvPr>
          <p:cNvSpPr>
            <a:spLocks noGrp="1"/>
          </p:cNvSpPr>
          <p:nvPr>
            <p:ph type="title"/>
          </p:nvPr>
        </p:nvSpPr>
        <p:spPr/>
        <p:txBody>
          <a:bodyPr/>
          <a:lstStyle/>
          <a:p>
            <a:pPr algn="ctr"/>
            <a:r>
              <a:rPr lang="ru-RU" altLang="en-US" dirty="0">
                <a:solidFill>
                  <a:srgbClr val="00B0F0"/>
                </a:solidFill>
              </a:rPr>
              <a:t>ПРИМЕР</a:t>
            </a:r>
            <a:r>
              <a:rPr lang="en-GB" altLang="en-US" dirty="0">
                <a:solidFill>
                  <a:srgbClr val="00B0F0"/>
                </a:solidFill>
              </a:rPr>
              <a:t> 6: </a:t>
            </a:r>
            <a:r>
              <a:rPr lang="ru-RU" altLang="en-US" dirty="0">
                <a:solidFill>
                  <a:srgbClr val="00B0F0"/>
                </a:solidFill>
              </a:rPr>
              <a:t>Поддержка Ассоциаций</a:t>
            </a:r>
            <a:endParaRPr lang="en-GB" altLang="en-US" dirty="0">
              <a:solidFill>
                <a:srgbClr val="00B0F0"/>
              </a:solidFill>
            </a:endParaRPr>
          </a:p>
        </p:txBody>
      </p:sp>
      <p:sp>
        <p:nvSpPr>
          <p:cNvPr id="3" name="Content Placeholder 2">
            <a:extLst>
              <a:ext uri="{FF2B5EF4-FFF2-40B4-BE49-F238E27FC236}">
                <a16:creationId xmlns:a16="http://schemas.microsoft.com/office/drawing/2014/main" id="{66B1B30A-BD56-4740-9671-555A62228E6E}"/>
              </a:ext>
            </a:extLst>
          </p:cNvPr>
          <p:cNvSpPr>
            <a:spLocks noGrp="1"/>
          </p:cNvSpPr>
          <p:nvPr>
            <p:ph idx="1"/>
          </p:nvPr>
        </p:nvSpPr>
        <p:spPr>
          <a:xfrm>
            <a:off x="457200" y="2492375"/>
            <a:ext cx="8229600" cy="4105275"/>
          </a:xfrm>
        </p:spPr>
        <p:txBody>
          <a:bodyPr/>
          <a:lstStyle/>
          <a:p>
            <a:pPr marL="0" indent="0">
              <a:buClr>
                <a:srgbClr val="0F5494"/>
              </a:buClr>
              <a:buFontTx/>
              <a:buNone/>
              <a:defRPr/>
            </a:pPr>
            <a:r>
              <a:rPr lang="ru-RU" sz="2000" b="1" i="0" kern="1200" dirty="0">
                <a:solidFill>
                  <a:srgbClr val="00B0F0"/>
                </a:solidFill>
                <a:cs typeface="Arial" panose="020B0604020202020204" pitchFamily="34" charset="0"/>
              </a:rPr>
              <a:t>ЕС в Ирландии</a:t>
            </a:r>
            <a:endParaRPr lang="fr-BE" sz="2000" i="0" kern="1200" dirty="0">
              <a:cs typeface="Arial" panose="020B0604020202020204" pitchFamily="34" charset="0"/>
            </a:endParaRPr>
          </a:p>
          <a:p>
            <a:pPr marL="0" indent="0">
              <a:buClr>
                <a:srgbClr val="0F5494"/>
              </a:buClr>
              <a:buFontTx/>
              <a:buNone/>
              <a:defRPr/>
            </a:pPr>
            <a:r>
              <a:rPr lang="ru-RU" sz="2000" i="0" kern="1200" dirty="0">
                <a:cs typeface="Arial" panose="020B0604020202020204" pitchFamily="34" charset="0"/>
              </a:rPr>
              <a:t>Длительность</a:t>
            </a:r>
            <a:r>
              <a:rPr lang="fr-BE" sz="2000" i="0" kern="1200" dirty="0">
                <a:cs typeface="Arial" panose="020B0604020202020204" pitchFamily="34" charset="0"/>
              </a:rPr>
              <a:t>: 2015 – 2018		</a:t>
            </a:r>
          </a:p>
          <a:p>
            <a:pPr marL="0" indent="0">
              <a:buClr>
                <a:srgbClr val="0F5494"/>
              </a:buClr>
              <a:buFontTx/>
              <a:buNone/>
              <a:defRPr/>
            </a:pPr>
            <a:r>
              <a:rPr lang="ru-RU" sz="2000" i="0" kern="1200" dirty="0">
                <a:cs typeface="Arial" panose="020B0604020202020204" pitchFamily="34" charset="0"/>
              </a:rPr>
              <a:t>Участники</a:t>
            </a:r>
            <a:r>
              <a:rPr lang="fr-BE" sz="2000" i="0" kern="1200" dirty="0">
                <a:cs typeface="Arial" panose="020B0604020202020204" pitchFamily="34" charset="0"/>
              </a:rPr>
              <a:t>: </a:t>
            </a:r>
            <a:r>
              <a:rPr lang="ru-RU" sz="2000" i="0" kern="1200" dirty="0"/>
              <a:t>многопрофильная ассоциация ученых и специалистов-практиков, представители ирландских университетов и гражданского общества</a:t>
            </a:r>
            <a:endParaRPr lang="fr-BE" sz="2000" i="0" kern="1200" dirty="0">
              <a:cs typeface="Arial" panose="020B0604020202020204" pitchFamily="34" charset="0"/>
            </a:endParaRPr>
          </a:p>
          <a:p>
            <a:pPr marL="0" indent="0">
              <a:buClr>
                <a:srgbClr val="0F5494"/>
              </a:buClr>
              <a:buFontTx/>
              <a:buNone/>
              <a:defRPr/>
            </a:pPr>
            <a:r>
              <a:rPr lang="ru-RU" sz="2000" i="0" kern="1200" dirty="0">
                <a:cs typeface="Arial" panose="020B0604020202020204" pitchFamily="34" charset="0"/>
              </a:rPr>
              <a:t>Ассоциация</a:t>
            </a:r>
            <a:r>
              <a:rPr lang="fr-BE" sz="2000" i="0" kern="1200" dirty="0">
                <a:cs typeface="Arial" panose="020B0604020202020204" pitchFamily="34" charset="0"/>
              </a:rPr>
              <a:t>: </a:t>
            </a:r>
            <a:r>
              <a:rPr lang="ru-RU" sz="2000" i="0" kern="1200" dirty="0">
                <a:cs typeface="Arial" panose="020B0604020202020204" pitchFamily="34" charset="0"/>
              </a:rPr>
              <a:t>Ирландская ассоциация современных европейских исследований, </a:t>
            </a:r>
            <a:r>
              <a:rPr lang="ru-RU" sz="2000" i="0" kern="1200" dirty="0" err="1">
                <a:cs typeface="Arial" panose="020B0604020202020204" pitchFamily="34" charset="0"/>
              </a:rPr>
              <a:t>Корк</a:t>
            </a:r>
            <a:r>
              <a:rPr lang="ru-RU" sz="2000" i="0" kern="1200" dirty="0">
                <a:cs typeface="Arial" panose="020B0604020202020204" pitchFamily="34" charset="0"/>
              </a:rPr>
              <a:t>, Ирландия</a:t>
            </a:r>
            <a:endParaRPr lang="en-GB" sz="2000" i="0" kern="1200" dirty="0">
              <a:cs typeface="Arial" panose="020B0604020202020204" pitchFamily="34" charset="0"/>
            </a:endParaRPr>
          </a:p>
          <a:p>
            <a:pPr marL="0" indent="0">
              <a:buClr>
                <a:srgbClr val="0F5494"/>
              </a:buClr>
              <a:buFontTx/>
              <a:buNone/>
              <a:defRPr/>
            </a:pPr>
            <a:endParaRPr lang="fr-BE" sz="2000" i="0" kern="1200" dirty="0">
              <a:cs typeface="Arial" panose="020B0604020202020204" pitchFamily="34" charset="0"/>
            </a:endParaRPr>
          </a:p>
          <a:p>
            <a:pPr marL="0" indent="0">
              <a:buClr>
                <a:srgbClr val="0F5494"/>
              </a:buClr>
              <a:buFontTx/>
              <a:buNone/>
              <a:defRPr/>
            </a:pPr>
            <a:r>
              <a:rPr lang="ru-RU" sz="2000" i="0" kern="1200" dirty="0">
                <a:cs typeface="Arial" panose="020B0604020202020204" pitchFamily="34" charset="0"/>
              </a:rPr>
              <a:t>Веб сайт</a:t>
            </a:r>
            <a:r>
              <a:rPr lang="fr-BE" sz="2000" i="0" kern="1200" dirty="0">
                <a:cs typeface="Arial" panose="020B0604020202020204" pitchFamily="34" charset="0"/>
              </a:rPr>
              <a:t>: </a:t>
            </a:r>
            <a:r>
              <a:rPr lang="fr-BE" sz="2000" i="0" kern="1200" dirty="0">
                <a:cs typeface="Arial" panose="020B0604020202020204" pitchFamily="34" charset="0"/>
                <a:hlinkClick r:id="rId3"/>
              </a:rPr>
              <a:t>http://www.iaces.ie/</a:t>
            </a:r>
            <a:endParaRPr lang="fr-BE" sz="2000" i="0" kern="1200" dirty="0">
              <a:cs typeface="Arial" panose="020B0604020202020204" pitchFamily="34" charset="0"/>
            </a:endParaRPr>
          </a:p>
          <a:p>
            <a:pPr>
              <a:defRPr/>
            </a:pPr>
            <a:endParaRPr lang="en-GB" dirty="0"/>
          </a:p>
        </p:txBody>
      </p:sp>
      <p:sp>
        <p:nvSpPr>
          <p:cNvPr id="25604" name="Slide Number Placeholder 4">
            <a:extLst>
              <a:ext uri="{FF2B5EF4-FFF2-40B4-BE49-F238E27FC236}">
                <a16:creationId xmlns:a16="http://schemas.microsoft.com/office/drawing/2014/main" id="{9F3E144A-E024-4D52-9854-882F4D808D4B}"/>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F64E34-ED86-4FAE-8CE2-72706AE7088A}"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797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1196975"/>
            <a:ext cx="8229600" cy="503238"/>
          </a:xfrm>
        </p:spPr>
        <p:txBody>
          <a:bodyPr/>
          <a:lstStyle/>
          <a:p>
            <a:pPr algn="ctr">
              <a:spcBef>
                <a:spcPts val="600"/>
              </a:spcBef>
              <a:spcAft>
                <a:spcPts val="600"/>
              </a:spcAft>
            </a:pPr>
            <a:r>
              <a:rPr lang="ru-RU" altLang="en-US" dirty="0"/>
              <a:t>Деятельность Жан-Моне</a:t>
            </a:r>
            <a:r>
              <a:rPr lang="en-GB" altLang="en-US" dirty="0"/>
              <a:t> – </a:t>
            </a:r>
            <a:r>
              <a:rPr lang="ru-RU" altLang="en-US" dirty="0"/>
              <a:t>Обзор</a:t>
            </a:r>
            <a:endParaRPr lang="en-GB" altLang="en-US" sz="1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5986870"/>
              </p:ext>
            </p:extLst>
          </p:nvPr>
        </p:nvGraphicFramePr>
        <p:xfrm>
          <a:off x="457200" y="2446338"/>
          <a:ext cx="8228012" cy="3935114"/>
        </p:xfrm>
        <a:graphic>
          <a:graphicData uri="http://schemas.openxmlformats.org/drawingml/2006/table">
            <a:tbl>
              <a:tblPr/>
              <a:tblGrid>
                <a:gridCol w="2989202">
                  <a:extLst>
                    <a:ext uri="{9D8B030D-6E8A-4147-A177-3AD203B41FA5}">
                      <a16:colId xmlns:a16="http://schemas.microsoft.com/office/drawing/2014/main" val="20000"/>
                    </a:ext>
                  </a:extLst>
                </a:gridCol>
                <a:gridCol w="1835325">
                  <a:extLst>
                    <a:ext uri="{9D8B030D-6E8A-4147-A177-3AD203B41FA5}">
                      <a16:colId xmlns:a16="http://schemas.microsoft.com/office/drawing/2014/main" val="20001"/>
                    </a:ext>
                  </a:extLst>
                </a:gridCol>
                <a:gridCol w="1494583">
                  <a:extLst>
                    <a:ext uri="{9D8B030D-6E8A-4147-A177-3AD203B41FA5}">
                      <a16:colId xmlns:a16="http://schemas.microsoft.com/office/drawing/2014/main" val="20002"/>
                    </a:ext>
                  </a:extLst>
                </a:gridCol>
                <a:gridCol w="1908902">
                  <a:extLst>
                    <a:ext uri="{9D8B030D-6E8A-4147-A177-3AD203B41FA5}">
                      <a16:colId xmlns:a16="http://schemas.microsoft.com/office/drawing/2014/main" val="20003"/>
                    </a:ext>
                  </a:extLst>
                </a:gridCol>
              </a:tblGrid>
              <a:tr h="770427">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altLang="en-US" sz="1600" b="1" i="0" kern="1200" dirty="0">
                          <a:solidFill>
                            <a:schemeClr val="accent2"/>
                          </a:solidFill>
                          <a:latin typeface="+mn-lt"/>
                          <a:ea typeface="+mn-ea"/>
                          <a:cs typeface="Arial" panose="020B0604020202020204" pitchFamily="34" charset="0"/>
                        </a:rPr>
                        <a:t>Вид</a:t>
                      </a:r>
                      <a:r>
                        <a:rPr lang="ru-RU" altLang="en-US" sz="1600" b="1" i="0" kern="1200" baseline="0" dirty="0">
                          <a:solidFill>
                            <a:schemeClr val="accent2"/>
                          </a:solidFill>
                          <a:latin typeface="+mn-lt"/>
                          <a:ea typeface="+mn-ea"/>
                          <a:cs typeface="Arial" panose="020B0604020202020204" pitchFamily="34" charset="0"/>
                        </a:rPr>
                        <a:t> деятельности</a:t>
                      </a:r>
                      <a:endParaRPr lang="en-GB" altLang="en-US" sz="1600" b="1" i="0" kern="1200" dirty="0">
                        <a:solidFill>
                          <a:schemeClr val="accent2"/>
                        </a:solidFill>
                        <a:latin typeface="+mn-lt"/>
                        <a:ea typeface="+mn-ea"/>
                        <a:cs typeface="Arial" panose="020B0604020202020204" pitchFamily="34" charset="0"/>
                      </a:endParaRP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altLang="en-US" sz="1600" b="1" i="0" kern="1200" noProof="0" dirty="0">
                          <a:solidFill>
                            <a:schemeClr val="accent2"/>
                          </a:solidFill>
                          <a:latin typeface="+mn-lt"/>
                          <a:ea typeface="+mn-ea"/>
                          <a:cs typeface="Arial" panose="020B0604020202020204" pitchFamily="34" charset="0"/>
                        </a:rPr>
                        <a:t>Сумма</a:t>
                      </a:r>
                      <a:r>
                        <a:rPr lang="ru-RU" altLang="en-US" sz="1600" b="1" i="0" kern="1200" baseline="0" noProof="0" dirty="0">
                          <a:solidFill>
                            <a:schemeClr val="accent2"/>
                          </a:solidFill>
                          <a:latin typeface="+mn-lt"/>
                          <a:ea typeface="+mn-ea"/>
                          <a:cs typeface="Arial" panose="020B0604020202020204" pitchFamily="34" charset="0"/>
                        </a:rPr>
                        <a:t> в ЕВРО</a:t>
                      </a:r>
                      <a:endParaRPr lang="en-GB" altLang="en-US" sz="1600" b="1" i="0" kern="1200" noProof="0" dirty="0">
                        <a:solidFill>
                          <a:schemeClr val="accent2"/>
                        </a:solidFill>
                        <a:latin typeface="+mn-lt"/>
                        <a:ea typeface="+mn-ea"/>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altLang="en-US" sz="1600" b="1" i="0" kern="1200" dirty="0">
                          <a:solidFill>
                            <a:schemeClr val="accent2"/>
                          </a:solidFill>
                          <a:latin typeface="+mn-lt"/>
                          <a:ea typeface="+mn-ea"/>
                          <a:cs typeface="Arial" panose="020B0604020202020204" pitchFamily="34" charset="0"/>
                        </a:rPr>
                        <a:t>Мин. количество стран </a:t>
                      </a:r>
                      <a:endParaRPr lang="en-GB" altLang="en-US" sz="1600" b="1" i="0" kern="1200" dirty="0">
                        <a:solidFill>
                          <a:schemeClr val="accent2"/>
                        </a:solidFill>
                        <a:latin typeface="+mn-lt"/>
                        <a:ea typeface="+mn-ea"/>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altLang="en-US" sz="1600" b="1" i="0" kern="1200" dirty="0">
                          <a:solidFill>
                            <a:schemeClr val="accent2"/>
                          </a:solidFill>
                          <a:latin typeface="+mn-lt"/>
                          <a:ea typeface="+mn-ea"/>
                          <a:cs typeface="Arial" panose="020B0604020202020204" pitchFamily="34" charset="0"/>
                        </a:rPr>
                        <a:t>Длительность</a:t>
                      </a:r>
                      <a:endParaRPr lang="en-GB" altLang="en-US" sz="1600" b="1" i="0" kern="1200" dirty="0">
                        <a:solidFill>
                          <a:schemeClr val="accent2"/>
                        </a:solidFill>
                        <a:latin typeface="+mn-lt"/>
                        <a:ea typeface="+mn-ea"/>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825">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en-US" sz="1600" b="1" i="0" u="none" strike="noStrike" cap="none" normalizeH="0" baseline="0" dirty="0">
                          <a:ln>
                            <a:noFill/>
                          </a:ln>
                          <a:solidFill>
                            <a:srgbClr val="FF0000"/>
                          </a:solidFill>
                          <a:effectLst/>
                          <a:latin typeface="+mn-lt"/>
                          <a:ea typeface="ＭＳ Ｐゴシック" pitchFamily="34" charset="-128"/>
                          <a:cs typeface="Arial" panose="020B0604020202020204" pitchFamily="34" charset="0"/>
                        </a:rPr>
                        <a:t>Модули</a:t>
                      </a:r>
                      <a:r>
                        <a:rPr kumimoji="0" lang="en-GB" altLang="en-US" sz="1600" b="1" i="0" u="none" strike="noStrike" cap="none" normalizeH="0" baseline="0" dirty="0">
                          <a:ln>
                            <a:noFill/>
                          </a:ln>
                          <a:solidFill>
                            <a:srgbClr val="FF0000"/>
                          </a:solidFill>
                          <a:effectLst/>
                          <a:latin typeface="+mn-lt"/>
                          <a:ea typeface="ＭＳ Ｐゴシック" pitchFamily="34" charset="-128"/>
                          <a:cs typeface="Arial" panose="020B0604020202020204" pitchFamily="34" charset="0"/>
                        </a:rPr>
                        <a:t>*</a:t>
                      </a: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FF0066"/>
                          </a:solidFill>
                          <a:latin typeface="+mn-lt"/>
                          <a:ea typeface="Verdana" panose="020B0604030504040204" pitchFamily="34" charset="0"/>
                          <a:cs typeface="Arial" panose="020B0604020202020204" pitchFamily="34" charset="0"/>
                        </a:rPr>
                        <a:t>30.000</a:t>
                      </a:r>
                      <a:r>
                        <a:rPr lang="en-GB" altLang="en-US" sz="1600" b="0" kern="1200" baseline="0" dirty="0">
                          <a:solidFill>
                            <a:srgbClr val="FF0066"/>
                          </a:solidFill>
                          <a:latin typeface="+mn-lt"/>
                          <a:ea typeface="Verdana" panose="020B0604030504040204" pitchFamily="34" charset="0"/>
                          <a:cs typeface="Arial" panose="020B0604020202020204" pitchFamily="34" charset="0"/>
                        </a:rPr>
                        <a:t> </a:t>
                      </a:r>
                      <a:r>
                        <a:rPr lang="ru-RU" altLang="en-US" sz="1600" b="0" kern="1200" baseline="0" dirty="0">
                          <a:solidFill>
                            <a:srgbClr val="FF0066"/>
                          </a:solidFill>
                          <a:latin typeface="+mn-lt"/>
                          <a:ea typeface="Verdana" panose="020B0604030504040204" pitchFamily="34" charset="0"/>
                          <a:cs typeface="Arial" panose="020B0604020202020204" pitchFamily="34" charset="0"/>
                        </a:rPr>
                        <a:t>Евро</a:t>
                      </a:r>
                      <a:endParaRPr lang="en-GB" altLang="en-US" sz="1600" b="0" kern="1200" dirty="0">
                        <a:solidFill>
                          <a:srgbClr val="FF0066"/>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FF0066"/>
                          </a:solidFill>
                          <a:latin typeface="+mn-lt"/>
                          <a:ea typeface="Verdana" panose="020B0604030504040204" pitchFamily="34" charset="0"/>
                          <a:cs typeface="Arial" panose="020B0604020202020204" pitchFamily="34" charset="0"/>
                        </a:rPr>
                        <a:t>1</a:t>
                      </a: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FF0066"/>
                          </a:solidFill>
                          <a:latin typeface="+mn-lt"/>
                          <a:ea typeface="Verdana" panose="020B0604030504040204" pitchFamily="34" charset="0"/>
                          <a:cs typeface="Arial" panose="020B0604020202020204" pitchFamily="34" charset="0"/>
                        </a:rPr>
                        <a:t>3 </a:t>
                      </a:r>
                      <a:r>
                        <a:rPr lang="ru-RU" altLang="en-US" sz="1600" b="0" kern="1200" dirty="0">
                          <a:solidFill>
                            <a:srgbClr val="FF0066"/>
                          </a:solidFill>
                          <a:latin typeface="+mn-lt"/>
                          <a:ea typeface="Verdana" panose="020B0604030504040204" pitchFamily="34" charset="0"/>
                          <a:cs typeface="Arial" panose="020B0604020202020204" pitchFamily="34" charset="0"/>
                        </a:rPr>
                        <a:t>года</a:t>
                      </a:r>
                      <a:endParaRPr lang="en-GB" altLang="en-US" sz="1600" b="0" kern="1200" dirty="0">
                        <a:solidFill>
                          <a:srgbClr val="FF0066"/>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825">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en-US" sz="1600" b="1" i="0" u="none" strike="noStrike" cap="none" normalizeH="0" baseline="0" dirty="0">
                          <a:ln>
                            <a:noFill/>
                          </a:ln>
                          <a:solidFill>
                            <a:srgbClr val="FF0000"/>
                          </a:solidFill>
                          <a:effectLst/>
                          <a:latin typeface="+mn-lt"/>
                          <a:ea typeface="ＭＳ Ｐゴシック" pitchFamily="34" charset="-128"/>
                          <a:cs typeface="Arial" panose="020B0604020202020204" pitchFamily="34" charset="0"/>
                        </a:rPr>
                        <a:t>Кафедры</a:t>
                      </a:r>
                      <a:r>
                        <a:rPr kumimoji="0" lang="en-GB" altLang="en-US" sz="1600" b="1" i="0" u="none" strike="noStrike" cap="none" normalizeH="0" baseline="0" dirty="0">
                          <a:ln>
                            <a:noFill/>
                          </a:ln>
                          <a:solidFill>
                            <a:srgbClr val="FF0000"/>
                          </a:solidFill>
                          <a:effectLst/>
                          <a:latin typeface="+mn-lt"/>
                          <a:ea typeface="ＭＳ Ｐゴシック" pitchFamily="34" charset="-128"/>
                          <a:cs typeface="Arial" panose="020B0604020202020204" pitchFamily="34" charset="0"/>
                        </a:rPr>
                        <a:t>*</a:t>
                      </a: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FF0066"/>
                          </a:solidFill>
                          <a:latin typeface="+mn-lt"/>
                          <a:ea typeface="Verdana" panose="020B0604030504040204" pitchFamily="34" charset="0"/>
                          <a:cs typeface="Arial" panose="020B0604020202020204" pitchFamily="34" charset="0"/>
                        </a:rPr>
                        <a:t>50.000 </a:t>
                      </a:r>
                      <a:r>
                        <a:rPr lang="ru-RU" altLang="en-US" sz="1600" b="0" kern="1200" dirty="0">
                          <a:solidFill>
                            <a:srgbClr val="FF0066"/>
                          </a:solidFill>
                          <a:latin typeface="+mn-lt"/>
                          <a:ea typeface="Verdana" panose="020B0604030504040204" pitchFamily="34" charset="0"/>
                          <a:cs typeface="Arial" panose="020B0604020202020204" pitchFamily="34" charset="0"/>
                        </a:rPr>
                        <a:t>Евро</a:t>
                      </a:r>
                      <a:endParaRPr lang="en-GB" altLang="en-US" sz="1600" b="0" kern="1200" dirty="0">
                        <a:solidFill>
                          <a:srgbClr val="FF0066"/>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421825">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en-US" sz="1600" b="1" i="0" u="none" strike="noStrike" cap="none" normalizeH="0" baseline="0" dirty="0">
                          <a:ln>
                            <a:noFill/>
                          </a:ln>
                          <a:solidFill>
                            <a:srgbClr val="FF0000"/>
                          </a:solidFill>
                          <a:effectLst/>
                          <a:latin typeface="+mn-lt"/>
                          <a:ea typeface="ＭＳ Ｐゴシック" pitchFamily="34" charset="-128"/>
                          <a:cs typeface="Arial" panose="020B0604020202020204" pitchFamily="34" charset="0"/>
                        </a:rPr>
                        <a:t>Центры передового опыта</a:t>
                      </a:r>
                      <a:endParaRPr kumimoji="0" lang="en-GB" altLang="en-US" sz="1600" b="1" i="0" u="none" strike="noStrike" cap="none" normalizeH="0" baseline="0" dirty="0">
                        <a:ln>
                          <a:noFill/>
                        </a:ln>
                        <a:solidFill>
                          <a:srgbClr val="FF0000"/>
                        </a:solidFill>
                        <a:effectLst/>
                        <a:latin typeface="+mn-lt"/>
                        <a:ea typeface="ＭＳ Ｐゴシック" pitchFamily="34" charset="-128"/>
                        <a:cs typeface="Arial" panose="020B0604020202020204" pitchFamily="34" charset="0"/>
                      </a:endParaRP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FF0066"/>
                          </a:solidFill>
                          <a:latin typeface="+mn-lt"/>
                          <a:ea typeface="Verdana" panose="020B0604030504040204" pitchFamily="34" charset="0"/>
                          <a:cs typeface="Arial" panose="020B0604020202020204" pitchFamily="34" charset="0"/>
                        </a:rPr>
                        <a:t>100.000 </a:t>
                      </a:r>
                      <a:r>
                        <a:rPr lang="ru-RU" altLang="en-US" sz="1600" b="0" kern="1200" dirty="0">
                          <a:solidFill>
                            <a:srgbClr val="FF0066"/>
                          </a:solidFill>
                          <a:latin typeface="+mn-lt"/>
                          <a:ea typeface="Verdana" panose="020B0604030504040204" pitchFamily="34" charset="0"/>
                          <a:cs typeface="Arial" panose="020B0604020202020204" pitchFamily="34" charset="0"/>
                        </a:rPr>
                        <a:t>Евро</a:t>
                      </a:r>
                      <a:endParaRPr lang="en-GB" altLang="en-US" sz="1600" b="0" kern="1200" dirty="0">
                        <a:solidFill>
                          <a:srgbClr val="FF0066"/>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531451">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altLang="en-US" sz="1600" b="1" i="0" u="none" strike="noStrike" cap="none" normalizeH="0" baseline="0" noProof="0" dirty="0">
                          <a:ln>
                            <a:noFill/>
                          </a:ln>
                          <a:solidFill>
                            <a:srgbClr val="00B050"/>
                          </a:solidFill>
                          <a:effectLst/>
                          <a:latin typeface="+mn-lt"/>
                          <a:ea typeface="ＭＳ Ｐゴシック" pitchFamily="34" charset="-128"/>
                          <a:cs typeface="Arial" pitchFamily="34" charset="0"/>
                        </a:rPr>
                        <a:t>Сети</a:t>
                      </a:r>
                      <a:endParaRPr kumimoji="0" lang="en-GB" altLang="en-US" sz="1600" b="1" i="0" u="none" strike="noStrike" cap="none" normalizeH="0" baseline="0" noProof="0" dirty="0">
                        <a:ln>
                          <a:noFill/>
                        </a:ln>
                        <a:solidFill>
                          <a:srgbClr val="00B050"/>
                        </a:solidFill>
                        <a:effectLst/>
                        <a:latin typeface="+mn-lt"/>
                        <a:ea typeface="ＭＳ Ｐゴシック" pitchFamily="34" charset="-128"/>
                        <a:cs typeface="Arial" pitchFamily="34" charset="0"/>
                      </a:endParaRP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GB" altLang="en-US" sz="1600" b="0" kern="1200" dirty="0">
                          <a:solidFill>
                            <a:srgbClr val="00B050"/>
                          </a:solidFill>
                          <a:latin typeface="+mn-lt"/>
                          <a:ea typeface="Verdana" panose="020B0604030504040204" pitchFamily="34" charset="0"/>
                          <a:cs typeface="Arial" panose="020B0604020202020204" pitchFamily="34" charset="0"/>
                        </a:rPr>
                        <a:t>300.000 </a:t>
                      </a:r>
                      <a:r>
                        <a:rPr lang="ru-RU" altLang="en-US" sz="1600" b="0" kern="1200" dirty="0">
                          <a:solidFill>
                            <a:srgbClr val="00B050"/>
                          </a:solidFill>
                          <a:latin typeface="+mn-lt"/>
                          <a:ea typeface="Verdana" panose="020B0604030504040204" pitchFamily="34" charset="0"/>
                          <a:cs typeface="Arial" panose="020B0604020202020204" pitchFamily="34" charset="0"/>
                        </a:rPr>
                        <a:t>Евро</a:t>
                      </a:r>
                      <a:endParaRPr lang="en-GB" altLang="en-US" sz="1600" b="0" kern="1200" dirty="0">
                        <a:solidFill>
                          <a:srgbClr val="00B050"/>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fr-BE" altLang="en-US" sz="1600" b="0" kern="1200" dirty="0">
                          <a:solidFill>
                            <a:srgbClr val="00B050"/>
                          </a:solidFill>
                          <a:latin typeface="+mn-lt"/>
                          <a:ea typeface="Verdana" panose="020B0604030504040204" pitchFamily="34" charset="0"/>
                          <a:cs typeface="Arial" panose="020B0604020202020204" pitchFamily="34" charset="0"/>
                        </a:rPr>
                        <a:t>3</a:t>
                      </a:r>
                      <a:endParaRPr lang="en-GB" altLang="en-US" sz="1600" b="0" kern="1200" dirty="0">
                        <a:solidFill>
                          <a:srgbClr val="00B050"/>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GB" altLang="en-US" sz="1600" b="0" kern="1200" dirty="0">
                          <a:solidFill>
                            <a:srgbClr val="00B050"/>
                          </a:solidFill>
                          <a:latin typeface="+mn-lt"/>
                          <a:ea typeface="Verdana" panose="020B0604030504040204" pitchFamily="34" charset="0"/>
                          <a:cs typeface="Arial" panose="020B0604020202020204" pitchFamily="34" charset="0"/>
                        </a:rPr>
                        <a:t>3</a:t>
                      </a:r>
                      <a:r>
                        <a:rPr lang="ru-RU" altLang="en-US" sz="1600" b="0" kern="1200" baseline="0" dirty="0">
                          <a:solidFill>
                            <a:srgbClr val="00B050"/>
                          </a:solidFill>
                          <a:latin typeface="+mn-lt"/>
                          <a:ea typeface="Verdana" panose="020B0604030504040204" pitchFamily="34" charset="0"/>
                          <a:cs typeface="Arial" panose="020B0604020202020204" pitchFamily="34" charset="0"/>
                        </a:rPr>
                        <a:t> года</a:t>
                      </a:r>
                      <a:endParaRPr lang="en-GB" altLang="en-US" sz="1600" b="0" kern="1200" dirty="0">
                        <a:solidFill>
                          <a:srgbClr val="00B050"/>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53">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en-US" sz="1600" b="1" i="0" u="none" strike="noStrike" cap="none" normalizeH="0" baseline="0" noProof="0" dirty="0">
                          <a:ln>
                            <a:noFill/>
                          </a:ln>
                          <a:solidFill>
                            <a:srgbClr val="00B050"/>
                          </a:solidFill>
                          <a:effectLst/>
                          <a:latin typeface="+mn-lt"/>
                          <a:ea typeface="ＭＳ Ｐゴシック" pitchFamily="34" charset="-128"/>
                          <a:cs typeface="Arial" pitchFamily="34" charset="0"/>
                        </a:rPr>
                        <a:t>Проекты</a:t>
                      </a:r>
                      <a:r>
                        <a:rPr kumimoji="0" lang="en-GB" altLang="en-US" sz="1600" b="1" i="0" u="none" strike="noStrike" cap="none" normalizeH="0" baseline="0" noProof="0" dirty="0">
                          <a:ln>
                            <a:noFill/>
                          </a:ln>
                          <a:solidFill>
                            <a:srgbClr val="00B050"/>
                          </a:solidFill>
                          <a:effectLst/>
                          <a:latin typeface="+mn-lt"/>
                          <a:ea typeface="ＭＳ Ｐゴシック" pitchFamily="34" charset="-128"/>
                          <a:cs typeface="Arial" pitchFamily="34" charset="0"/>
                        </a:rPr>
                        <a:t>* </a:t>
                      </a: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00B050"/>
                          </a:solidFill>
                          <a:latin typeface="+mn-lt"/>
                          <a:ea typeface="Verdana" panose="020B0604030504040204" pitchFamily="34" charset="0"/>
                          <a:cs typeface="Arial" panose="020B0604020202020204" pitchFamily="34" charset="0"/>
                        </a:rPr>
                        <a:t>60.000 </a:t>
                      </a:r>
                      <a:r>
                        <a:rPr lang="ru-RU" altLang="en-US" sz="1600" b="0" kern="1200" dirty="0">
                          <a:solidFill>
                            <a:srgbClr val="00B050"/>
                          </a:solidFill>
                          <a:latin typeface="+mn-lt"/>
                          <a:ea typeface="Verdana" panose="020B0604030504040204" pitchFamily="34" charset="0"/>
                          <a:cs typeface="Arial" panose="020B0604020202020204" pitchFamily="34" charset="0"/>
                        </a:rPr>
                        <a:t>Евро</a:t>
                      </a:r>
                      <a:endParaRPr lang="en-GB" altLang="en-US" sz="1600" b="0" kern="1200" dirty="0">
                        <a:solidFill>
                          <a:srgbClr val="00B050"/>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00B050"/>
                          </a:solidFill>
                          <a:latin typeface="+mn-lt"/>
                          <a:ea typeface="Verdana" panose="020B0604030504040204" pitchFamily="34" charset="0"/>
                          <a:cs typeface="Arial" panose="020B0604020202020204" pitchFamily="34" charset="0"/>
                        </a:rPr>
                        <a:t>1</a:t>
                      </a: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33CC"/>
                        </a:buClr>
                        <a:defRPr sz="1600" b="1">
                          <a:solidFill>
                            <a:srgbClr val="002060"/>
                          </a:solidFill>
                          <a:latin typeface="Verdana" pitchFamily="34" charset="0"/>
                        </a:defRPr>
                      </a:lvl1pPr>
                      <a:lvl2pPr marL="742950" indent="-285750" eaLnBrk="0" hangingPunct="0">
                        <a:spcBef>
                          <a:spcPct val="20000"/>
                        </a:spcBef>
                        <a:buClr>
                          <a:srgbClr val="0033CC"/>
                        </a:buClr>
                        <a:defRPr sz="1600">
                          <a:solidFill>
                            <a:srgbClr val="002060"/>
                          </a:solidFill>
                          <a:latin typeface="Verdana" pitchFamily="34" charset="0"/>
                        </a:defRPr>
                      </a:lvl2pPr>
                      <a:lvl3pPr marL="1143000" indent="-228600" eaLnBrk="0" hangingPunct="0">
                        <a:spcBef>
                          <a:spcPct val="20000"/>
                        </a:spcBef>
                        <a:buClr>
                          <a:srgbClr val="0033CC"/>
                        </a:buClr>
                        <a:defRPr sz="1600">
                          <a:solidFill>
                            <a:srgbClr val="002060"/>
                          </a:solidFill>
                          <a:latin typeface="Verdana" pitchFamily="34" charset="0"/>
                        </a:defRPr>
                      </a:lvl3pPr>
                      <a:lvl4pPr marL="1600200" indent="-228600" eaLnBrk="0" hangingPunct="0">
                        <a:spcBef>
                          <a:spcPct val="20000"/>
                        </a:spcBef>
                        <a:buClr>
                          <a:srgbClr val="0033CC"/>
                        </a:buClr>
                        <a:defRPr sz="1400">
                          <a:solidFill>
                            <a:srgbClr val="002060"/>
                          </a:solidFill>
                          <a:latin typeface="Verdana" pitchFamily="34" charset="0"/>
                        </a:defRPr>
                      </a:lvl4pPr>
                      <a:lvl5pPr marL="2057400" indent="-228600" eaLnBrk="0" hangingPunct="0">
                        <a:spcBef>
                          <a:spcPct val="20000"/>
                        </a:spcBef>
                        <a:buClr>
                          <a:srgbClr val="0033CC"/>
                        </a:buClr>
                        <a:defRPr sz="1400">
                          <a:solidFill>
                            <a:srgbClr val="002060"/>
                          </a:solidFill>
                          <a:latin typeface="Verdana" pitchFamily="34" charset="0"/>
                        </a:defRPr>
                      </a:lvl5pPr>
                      <a:lvl6pPr marL="2514600" indent="-228600" eaLnBrk="0" fontAlgn="base" hangingPunct="0">
                        <a:spcBef>
                          <a:spcPct val="20000"/>
                        </a:spcBef>
                        <a:spcAft>
                          <a:spcPct val="0"/>
                        </a:spcAft>
                        <a:buClr>
                          <a:srgbClr val="0033CC"/>
                        </a:buClr>
                        <a:defRPr sz="1400">
                          <a:solidFill>
                            <a:srgbClr val="002060"/>
                          </a:solidFill>
                          <a:latin typeface="Verdana" pitchFamily="34" charset="0"/>
                        </a:defRPr>
                      </a:lvl6pPr>
                      <a:lvl7pPr marL="2971800" indent="-228600" eaLnBrk="0" fontAlgn="base" hangingPunct="0">
                        <a:spcBef>
                          <a:spcPct val="20000"/>
                        </a:spcBef>
                        <a:spcAft>
                          <a:spcPct val="0"/>
                        </a:spcAft>
                        <a:buClr>
                          <a:srgbClr val="0033CC"/>
                        </a:buClr>
                        <a:defRPr sz="1400">
                          <a:solidFill>
                            <a:srgbClr val="002060"/>
                          </a:solidFill>
                          <a:latin typeface="Verdana" pitchFamily="34" charset="0"/>
                        </a:defRPr>
                      </a:lvl7pPr>
                      <a:lvl8pPr marL="3429000" indent="-228600" eaLnBrk="0" fontAlgn="base" hangingPunct="0">
                        <a:spcBef>
                          <a:spcPct val="20000"/>
                        </a:spcBef>
                        <a:spcAft>
                          <a:spcPct val="0"/>
                        </a:spcAft>
                        <a:buClr>
                          <a:srgbClr val="0033CC"/>
                        </a:buClr>
                        <a:defRPr sz="1400">
                          <a:solidFill>
                            <a:srgbClr val="002060"/>
                          </a:solidFill>
                          <a:latin typeface="Verdana" pitchFamily="34" charset="0"/>
                        </a:defRPr>
                      </a:lvl8pPr>
                      <a:lvl9pPr marL="3886200" indent="-228600" eaLnBrk="0" fontAlgn="base" hangingPunct="0">
                        <a:spcBef>
                          <a:spcPct val="20000"/>
                        </a:spcBef>
                        <a:spcAft>
                          <a:spcPct val="0"/>
                        </a:spcAft>
                        <a:buClr>
                          <a:srgbClr val="0033CC"/>
                        </a:buClr>
                        <a:defRPr sz="1400">
                          <a:solidFill>
                            <a:srgbClr val="002060"/>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altLang="en-US" sz="1600" b="0" kern="1200" dirty="0">
                          <a:solidFill>
                            <a:srgbClr val="00B050"/>
                          </a:solidFill>
                          <a:latin typeface="+mn-lt"/>
                          <a:ea typeface="Verdana" panose="020B0604030504040204" pitchFamily="34" charset="0"/>
                          <a:cs typeface="Arial" panose="020B0604020202020204" pitchFamily="34" charset="0"/>
                        </a:rPr>
                        <a:t>12,</a:t>
                      </a:r>
                      <a:r>
                        <a:rPr lang="en-GB" altLang="en-US" sz="1600" b="0" kern="1200" baseline="0" dirty="0">
                          <a:solidFill>
                            <a:srgbClr val="00B050"/>
                          </a:solidFill>
                          <a:latin typeface="+mn-lt"/>
                          <a:ea typeface="Verdana" panose="020B0604030504040204" pitchFamily="34" charset="0"/>
                          <a:cs typeface="Arial" panose="020B0604020202020204" pitchFamily="34" charset="0"/>
                        </a:rPr>
                        <a:t> 18, 2</a:t>
                      </a:r>
                      <a:r>
                        <a:rPr lang="en-GB" altLang="en-US" sz="1600" b="0" kern="1200" dirty="0">
                          <a:solidFill>
                            <a:srgbClr val="00B050"/>
                          </a:solidFill>
                          <a:latin typeface="+mn-lt"/>
                          <a:ea typeface="Verdana" panose="020B0604030504040204" pitchFamily="34" charset="0"/>
                          <a:cs typeface="Arial" panose="020B0604020202020204" pitchFamily="34" charset="0"/>
                        </a:rPr>
                        <a:t>4</a:t>
                      </a:r>
                      <a:r>
                        <a:rPr lang="ru-RU" altLang="en-US" sz="1600" b="0" kern="1200" baseline="0" dirty="0">
                          <a:solidFill>
                            <a:srgbClr val="00B050"/>
                          </a:solidFill>
                          <a:latin typeface="+mn-lt"/>
                          <a:ea typeface="Verdana" panose="020B0604030504040204" pitchFamily="34" charset="0"/>
                          <a:cs typeface="Arial" panose="020B0604020202020204" pitchFamily="34" charset="0"/>
                        </a:rPr>
                        <a:t> месяцев </a:t>
                      </a:r>
                      <a:endParaRPr lang="en-GB" altLang="en-US" sz="1600" b="0" kern="1200" dirty="0">
                        <a:solidFill>
                          <a:srgbClr val="00B050"/>
                        </a:solidFill>
                        <a:latin typeface="+mn-lt"/>
                        <a:ea typeface="Verdana" panose="020B0604030504040204" pitchFamily="34" charset="0"/>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3105">
                <a:tc>
                  <a:txBody>
                    <a:bodyPr/>
                    <a:lstStyle/>
                    <a:p>
                      <a:r>
                        <a:rPr lang="ru-RU" sz="1600" b="1" dirty="0">
                          <a:solidFill>
                            <a:srgbClr val="7030A0"/>
                          </a:solidFill>
                          <a:latin typeface="+mn-lt"/>
                          <a:cs typeface="Arial" panose="020B0604020202020204" pitchFamily="34" charset="0"/>
                        </a:rPr>
                        <a:t>Поддержка</a:t>
                      </a:r>
                      <a:r>
                        <a:rPr lang="ru-RU" sz="1600" b="1" baseline="0" dirty="0">
                          <a:solidFill>
                            <a:srgbClr val="7030A0"/>
                          </a:solidFill>
                          <a:latin typeface="+mn-lt"/>
                          <a:cs typeface="Arial" panose="020B0604020202020204" pitchFamily="34" charset="0"/>
                        </a:rPr>
                        <a:t> Ассоциаций </a:t>
                      </a:r>
                      <a:endParaRPr lang="en-GB" sz="1600" b="1" dirty="0">
                        <a:solidFill>
                          <a:srgbClr val="7030A0"/>
                        </a:solidFill>
                        <a:latin typeface="+mn-lt"/>
                        <a:cs typeface="Arial" panose="020B0604020202020204" pitchFamily="34" charset="0"/>
                      </a:endParaRPr>
                    </a:p>
                  </a:txBody>
                  <a:tcPr marL="91465" marR="91465" marT="45680" marB="456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BE" sz="1600" dirty="0">
                          <a:solidFill>
                            <a:srgbClr val="7030A0"/>
                          </a:solidFill>
                          <a:latin typeface="+mn-lt"/>
                          <a:cs typeface="Arial" panose="020B0604020202020204" pitchFamily="34" charset="0"/>
                        </a:rPr>
                        <a:t>50.000 </a:t>
                      </a:r>
                      <a:r>
                        <a:rPr lang="ru-RU" sz="1600" dirty="0">
                          <a:solidFill>
                            <a:srgbClr val="7030A0"/>
                          </a:solidFill>
                          <a:latin typeface="+mn-lt"/>
                          <a:cs typeface="Arial" panose="020B0604020202020204" pitchFamily="34" charset="0"/>
                        </a:rPr>
                        <a:t>Евро</a:t>
                      </a:r>
                      <a:endParaRPr lang="en-GB" sz="1600" dirty="0">
                        <a:solidFill>
                          <a:srgbClr val="7030A0"/>
                        </a:solidFill>
                        <a:latin typeface="+mn-lt"/>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BE" sz="1600" dirty="0">
                          <a:solidFill>
                            <a:srgbClr val="7030A0"/>
                          </a:solidFill>
                          <a:latin typeface="+mn-lt"/>
                          <a:cs typeface="Arial" panose="020B0604020202020204" pitchFamily="34" charset="0"/>
                        </a:rPr>
                        <a:t>1</a:t>
                      </a:r>
                      <a:endParaRPr lang="en-GB" sz="1600" dirty="0">
                        <a:solidFill>
                          <a:srgbClr val="7030A0"/>
                        </a:solidFill>
                        <a:latin typeface="+mn-lt"/>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BE" sz="1600" dirty="0">
                          <a:solidFill>
                            <a:srgbClr val="7030A0"/>
                          </a:solidFill>
                          <a:latin typeface="+mn-lt"/>
                          <a:cs typeface="Arial" panose="020B0604020202020204" pitchFamily="34" charset="0"/>
                        </a:rPr>
                        <a:t>3 </a:t>
                      </a:r>
                      <a:r>
                        <a:rPr lang="ru-RU" sz="1600" dirty="0">
                          <a:solidFill>
                            <a:srgbClr val="7030A0"/>
                          </a:solidFill>
                          <a:latin typeface="+mn-lt"/>
                          <a:cs typeface="Arial" panose="020B0604020202020204" pitchFamily="34" charset="0"/>
                        </a:rPr>
                        <a:t>года</a:t>
                      </a:r>
                      <a:r>
                        <a:rPr lang="ru-RU" sz="1600" baseline="0" dirty="0">
                          <a:solidFill>
                            <a:srgbClr val="7030A0"/>
                          </a:solidFill>
                          <a:latin typeface="+mn-lt"/>
                          <a:cs typeface="Arial" panose="020B0604020202020204" pitchFamily="34" charset="0"/>
                        </a:rPr>
                        <a:t> </a:t>
                      </a:r>
                      <a:endParaRPr lang="en-GB" sz="1600" dirty="0">
                        <a:solidFill>
                          <a:srgbClr val="7030A0"/>
                        </a:solidFill>
                        <a:latin typeface="+mn-lt"/>
                        <a:cs typeface="Arial" panose="020B0604020202020204" pitchFamily="34" charset="0"/>
                      </a:endParaRPr>
                    </a:p>
                  </a:txBody>
                  <a:tcPr marL="91465" marR="91465" marT="45680" marB="456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2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106EC784-EDE1-46B3-AC71-3B76575CEEDA}" type="slidenum">
              <a:rPr lang="en-GB" altLang="en-US" sz="1400" i="0" smtClean="0">
                <a:solidFill>
                  <a:schemeClr val="tx1"/>
                </a:solidFill>
                <a:latin typeface="Arial" panose="020B0604020202020204" pitchFamily="34" charset="0"/>
              </a:rPr>
              <a:pPr>
                <a:spcBef>
                  <a:spcPct val="0"/>
                </a:spcBef>
                <a:buClrTx/>
                <a:buFontTx/>
                <a:buNone/>
              </a:pPr>
              <a:t>21</a:t>
            </a:fld>
            <a:endParaRPr lang="en-GB" altLang="en-US" sz="1400" i="0">
              <a:solidFill>
                <a:schemeClr val="tx1"/>
              </a:solidFill>
              <a:latin typeface="Arial" panose="020B0604020202020204" pitchFamily="34" charset="0"/>
            </a:endParaRPr>
          </a:p>
        </p:txBody>
      </p:sp>
      <p:sp>
        <p:nvSpPr>
          <p:cNvPr id="52268" name="TextBox 1"/>
          <p:cNvSpPr txBox="1">
            <a:spLocks noChangeArrowheads="1"/>
          </p:cNvSpPr>
          <p:nvPr/>
        </p:nvSpPr>
        <p:spPr bwMode="auto">
          <a:xfrm>
            <a:off x="179388" y="1557338"/>
            <a:ext cx="8964612" cy="110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nSpc>
                <a:spcPct val="110000"/>
              </a:lnSpc>
              <a:buSzPct val="120000"/>
              <a:buFontTx/>
              <a:buNone/>
            </a:pPr>
            <a:endParaRPr lang="en-GB" altLang="en-US" sz="1200" dirty="0"/>
          </a:p>
          <a:p>
            <a:pPr marL="0" lvl="1">
              <a:lnSpc>
                <a:spcPct val="110000"/>
              </a:lnSpc>
              <a:buSzPct val="120000"/>
              <a:buFontTx/>
              <a:buNone/>
            </a:pPr>
            <a:r>
              <a:rPr lang="ru-RU" altLang="en-US" sz="1200" dirty="0"/>
              <a:t>О деятельность Жан-Моне</a:t>
            </a:r>
            <a:r>
              <a:rPr lang="en-GB" altLang="en-US" sz="1200" dirty="0"/>
              <a:t>:  </a:t>
            </a:r>
            <a:r>
              <a:rPr lang="en-GB" altLang="en-US" sz="1200" dirty="0">
                <a:hlinkClick r:id="rId3"/>
              </a:rPr>
              <a:t>http://eacea.ec.europa.eu/erasmus-plus/actions/jean-monnet_en</a:t>
            </a:r>
            <a:endParaRPr lang="en-GB" altLang="en-US" sz="1200" dirty="0"/>
          </a:p>
          <a:p>
            <a:pPr algn="ctr" eaLnBrk="1" hangingPunct="1">
              <a:spcBef>
                <a:spcPct val="0"/>
              </a:spcBef>
              <a:spcAft>
                <a:spcPts val="600"/>
              </a:spcAft>
              <a:buClrTx/>
              <a:buFontTx/>
              <a:buNone/>
            </a:pPr>
            <a:r>
              <a:rPr lang="ru-RU" altLang="en-US" sz="1600" i="0" dirty="0">
                <a:latin typeface="Arial" panose="020B0604020202020204" pitchFamily="34" charset="0"/>
              </a:rPr>
              <a:t>Максимум </a:t>
            </a:r>
            <a:r>
              <a:rPr lang="en-GB" altLang="en-US" sz="1600" i="0" dirty="0">
                <a:latin typeface="Arial" panose="020B0604020202020204" pitchFamily="34" charset="0"/>
              </a:rPr>
              <a:t>75% - 80% </a:t>
            </a:r>
            <a:r>
              <a:rPr lang="ru-RU" altLang="en-US" sz="1600" i="0" dirty="0">
                <a:latin typeface="Arial" panose="020B0604020202020204" pitchFamily="34" charset="0"/>
              </a:rPr>
              <a:t> от всего бюджета ЕС</a:t>
            </a:r>
            <a:r>
              <a:rPr lang="en-GB" altLang="en-US" sz="1600" i="0" dirty="0">
                <a:latin typeface="Arial" panose="020B0604020202020204" pitchFamily="34" charset="0"/>
              </a:rPr>
              <a:t> *</a:t>
            </a:r>
            <a:r>
              <a:rPr lang="ru-RU" altLang="en-US" sz="1600" i="0" dirty="0">
                <a:latin typeface="Arial" panose="020B0604020202020204" pitchFamily="34" charset="0"/>
              </a:rPr>
              <a:t>Система с фиксированной ставкой</a:t>
            </a:r>
            <a:r>
              <a:rPr lang="en-GB" altLang="en-US" sz="1600" i="0" dirty="0">
                <a:latin typeface="Arial" panose="020B0604020202020204" pitchFamily="34" charset="0"/>
              </a:rPr>
              <a:t> </a:t>
            </a:r>
          </a:p>
          <a:p>
            <a:pPr algn="ctr" eaLnBrk="1" hangingPunct="1">
              <a:spcBef>
                <a:spcPct val="0"/>
              </a:spcBef>
              <a:spcAft>
                <a:spcPts val="600"/>
              </a:spcAft>
              <a:buClrTx/>
              <a:buFontTx/>
              <a:buNone/>
            </a:pPr>
            <a:endParaRPr lang="en-GB" altLang="en-US" sz="1600" i="0" dirty="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1268413"/>
            <a:ext cx="8229600" cy="647700"/>
          </a:xfrm>
        </p:spPr>
        <p:txBody>
          <a:bodyPr/>
          <a:lstStyle/>
          <a:p>
            <a:pPr algn="ctr"/>
            <a:r>
              <a:rPr lang="fr-BE" altLang="ru-RU" dirty="0"/>
              <a:t> </a:t>
            </a:r>
            <a:r>
              <a:rPr lang="ru-RU" altLang="ru-RU" dirty="0"/>
              <a:t>Критерии оценки </a:t>
            </a:r>
            <a:endParaRPr lang="en-GB" altLang="ru-R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7464655"/>
              </p:ext>
            </p:extLst>
          </p:nvPr>
        </p:nvGraphicFramePr>
        <p:xfrm>
          <a:off x="251520" y="2565400"/>
          <a:ext cx="864096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C59B2A17-AF7C-4E67-A405-4FF7EBC76FD3}" type="slidenum">
              <a:rPr lang="en-GB" altLang="ru-RU" sz="1400" i="0" smtClean="0">
                <a:solidFill>
                  <a:srgbClr val="000000"/>
                </a:solidFill>
                <a:latin typeface="Arial" panose="020B0604020202020204" pitchFamily="34" charset="0"/>
              </a:rPr>
              <a:pPr>
                <a:spcBef>
                  <a:spcPct val="0"/>
                </a:spcBef>
                <a:buClrTx/>
                <a:buFontTx/>
                <a:buNone/>
              </a:pPr>
              <a:t>22</a:t>
            </a:fld>
            <a:endParaRPr lang="en-GB" altLang="ru-RU" sz="1400" i="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68313" y="1341438"/>
            <a:ext cx="8229600" cy="1008062"/>
          </a:xfrm>
        </p:spPr>
        <p:txBody>
          <a:bodyPr/>
          <a:lstStyle/>
          <a:p>
            <a:pPr algn="ctr"/>
            <a:r>
              <a:rPr lang="ru-RU" altLang="en-US" dirty="0"/>
              <a:t> Результаты Отбора </a:t>
            </a:r>
            <a:r>
              <a:rPr lang="en-GB" altLang="en-US" dirty="0"/>
              <a:t>201</a:t>
            </a:r>
            <a:r>
              <a:rPr lang="ru-RU" altLang="en-US" dirty="0"/>
              <a:t>8</a:t>
            </a:r>
            <a:endParaRPr lang="en-GB" altLang="en-US" dirty="0"/>
          </a:p>
        </p:txBody>
      </p:sp>
      <p:sp>
        <p:nvSpPr>
          <p:cNvPr id="3" name="Content Placeholder 2"/>
          <p:cNvSpPr>
            <a:spLocks noGrp="1"/>
          </p:cNvSpPr>
          <p:nvPr>
            <p:ph idx="1"/>
          </p:nvPr>
        </p:nvSpPr>
        <p:spPr>
          <a:xfrm>
            <a:off x="457200" y="2212975"/>
            <a:ext cx="8229600" cy="4032250"/>
          </a:xfrm>
        </p:spPr>
        <p:txBody>
          <a:bodyPr/>
          <a:lstStyle/>
          <a:p>
            <a:pPr marL="0" indent="0">
              <a:buNone/>
              <a:defRPr/>
            </a:pPr>
            <a:r>
              <a:rPr lang="ru-RU" altLang="en-US" b="1" kern="1200" spc="180" dirty="0">
                <a:ea typeface="Arial Unicode MS" pitchFamily="34" charset="-128"/>
                <a:cs typeface="Arial" panose="020B0604020202020204" pitchFamily="34" charset="0"/>
              </a:rPr>
              <a:t>Бюджет: 15,5 млн. евро</a:t>
            </a:r>
            <a:endParaRPr lang="en-US" altLang="en-US" b="1" kern="1200" spc="180" dirty="0">
              <a:ea typeface="Arial Unicode MS" pitchFamily="34" charset="-128"/>
              <a:cs typeface="Arial" panose="020B0604020202020204" pitchFamily="34" charset="0"/>
            </a:endParaRPr>
          </a:p>
          <a:p>
            <a:pPr marL="0" indent="0">
              <a:buNone/>
              <a:defRPr/>
            </a:pPr>
            <a:r>
              <a:rPr lang="en-US" altLang="en-US" b="1" kern="1200" spc="180" dirty="0">
                <a:ea typeface="Arial Unicode MS" pitchFamily="34" charset="-128"/>
                <a:cs typeface="Arial" panose="020B0604020202020204" pitchFamily="34" charset="0"/>
              </a:rPr>
              <a:t>-</a:t>
            </a:r>
            <a:r>
              <a:rPr lang="en-GB" altLang="en-US" kern="1200" spc="180" dirty="0">
                <a:ea typeface="Arial Unicode MS" pitchFamily="34" charset="-128"/>
                <a:cs typeface="Arial" panose="020B0604020202020204" pitchFamily="34" charset="0"/>
              </a:rPr>
              <a:t>12 </a:t>
            </a:r>
            <a:r>
              <a:rPr lang="ru-RU" altLang="en-US" kern="1200" spc="180" dirty="0">
                <a:ea typeface="Arial Unicode MS" pitchFamily="34" charset="-128"/>
                <a:cs typeface="Arial" panose="020B0604020202020204" pitchFamily="34" charset="0"/>
              </a:rPr>
              <a:t>млн. бюджет Жан Моне</a:t>
            </a:r>
            <a:endParaRPr lang="en-GB" altLang="en-US" kern="1200" spc="180" dirty="0">
              <a:ea typeface="Arial Unicode MS" pitchFamily="34" charset="-128"/>
              <a:cs typeface="Arial" panose="020B0604020202020204" pitchFamily="34" charset="0"/>
            </a:endParaRPr>
          </a:p>
          <a:p>
            <a:pPr marL="0" indent="0">
              <a:buNone/>
              <a:defRPr/>
            </a:pPr>
            <a:r>
              <a:rPr lang="en-GB" altLang="en-US" kern="1200" spc="180" dirty="0">
                <a:ea typeface="Arial Unicode MS" pitchFamily="34" charset="-128"/>
                <a:cs typeface="Arial" panose="020B0604020202020204" pitchFamily="34" charset="0"/>
              </a:rPr>
              <a:t>-3.5 </a:t>
            </a:r>
            <a:r>
              <a:rPr lang="ru-RU" altLang="en-US" kern="1200" spc="180" dirty="0">
                <a:ea typeface="Arial Unicode MS" pitchFamily="34" charset="-128"/>
                <a:cs typeface="Arial" panose="020B0604020202020204" pitchFamily="34" charset="0"/>
              </a:rPr>
              <a:t>млн. бюджет </a:t>
            </a:r>
            <a:r>
              <a:rPr lang="en-US" altLang="en-US" kern="1200" spc="180" dirty="0">
                <a:ea typeface="Arial Unicode MS" pitchFamily="34" charset="-128"/>
                <a:cs typeface="Arial" panose="020B0604020202020204" pitchFamily="34" charset="0"/>
              </a:rPr>
              <a:t>PI </a:t>
            </a:r>
            <a:r>
              <a:rPr lang="ru-RU" altLang="en-US" kern="1200" spc="180" dirty="0">
                <a:ea typeface="Arial Unicode MS" pitchFamily="34" charset="-128"/>
                <a:cs typeface="Arial" panose="020B0604020202020204" pitchFamily="34" charset="0"/>
              </a:rPr>
              <a:t>(Австралия, Китай, САР Гонконг, Индия, Индонезия, Иран, Макао, Мексика, Новая Зеландия, Россия, Южная Африка, Тайвань, Соединенные Штаты Америки)</a:t>
            </a:r>
            <a:endParaRPr lang="ru-RU" dirty="0"/>
          </a:p>
          <a:p>
            <a:pPr>
              <a:defRPr/>
            </a:pPr>
            <a:r>
              <a:rPr lang="ru-RU" dirty="0"/>
              <a:t>Подано заявок -  </a:t>
            </a:r>
            <a:r>
              <a:rPr lang="en-GB" dirty="0"/>
              <a:t> 1</a:t>
            </a:r>
            <a:r>
              <a:rPr lang="ru-RU" dirty="0"/>
              <a:t>255</a:t>
            </a:r>
            <a:endParaRPr lang="en-GB" dirty="0"/>
          </a:p>
          <a:p>
            <a:pPr>
              <a:defRPr/>
            </a:pPr>
            <a:r>
              <a:rPr lang="ru-RU" dirty="0"/>
              <a:t>Количество отобранных проектов -  232</a:t>
            </a:r>
            <a:endParaRPr lang="fr-BE" dirty="0"/>
          </a:p>
          <a:p>
            <a:pPr marL="0" indent="0">
              <a:buNone/>
              <a:defRPr/>
            </a:pPr>
            <a:r>
              <a:rPr lang="ru-RU" dirty="0"/>
              <a:t>Процент удовлетворённых заявок ~ 18%</a:t>
            </a:r>
            <a:endParaRPr lang="fr-BE" dirty="0"/>
          </a:p>
          <a:p>
            <a:pPr>
              <a:lnSpc>
                <a:spcPct val="114000"/>
              </a:lnSpc>
              <a:spcAft>
                <a:spcPts val="400"/>
              </a:spcAft>
              <a:defRPr/>
            </a:pPr>
            <a:endParaRPr lang="en-GB" sz="1200" dirty="0"/>
          </a:p>
          <a:p>
            <a:pPr marL="0" indent="0">
              <a:buFont typeface="Arial" pitchFamily="34" charset="0"/>
              <a:buNone/>
              <a:defRPr/>
            </a:pPr>
            <a:endParaRPr lang="fr-BE" dirty="0"/>
          </a:p>
        </p:txBody>
      </p:sp>
      <p:sp>
        <p:nvSpPr>
          <p:cNvPr id="829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3ED10A70-BEAA-4195-8BFD-92E29F9E7C1E}" type="slidenum">
              <a:rPr lang="en-GB" altLang="en-US" sz="1400" i="0" smtClean="0">
                <a:solidFill>
                  <a:srgbClr val="000000"/>
                </a:solidFill>
                <a:latin typeface="Arial" panose="020B0604020202020204" pitchFamily="34" charset="0"/>
              </a:rPr>
              <a:pPr>
                <a:spcBef>
                  <a:spcPct val="0"/>
                </a:spcBef>
                <a:buClrTx/>
                <a:buFontTx/>
                <a:buNone/>
              </a:pPr>
              <a:t>23</a:t>
            </a:fld>
            <a:endParaRPr lang="en-GB" altLang="en-US" sz="1400" i="0">
              <a:solidFill>
                <a:srgbClr val="0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4DCE66-03BF-4A4A-A80C-1E5DB39B8246}"/>
              </a:ext>
            </a:extLst>
          </p:cNvPr>
          <p:cNvSpPr>
            <a:spLocks noGrp="1"/>
          </p:cNvSpPr>
          <p:nvPr>
            <p:ph type="title"/>
          </p:nvPr>
        </p:nvSpPr>
        <p:spPr>
          <a:xfrm>
            <a:off x="395288" y="1196975"/>
            <a:ext cx="8229600" cy="647700"/>
          </a:xfrm>
        </p:spPr>
        <p:txBody>
          <a:bodyPr/>
          <a:lstStyle/>
          <a:p>
            <a:pPr algn="ctr"/>
            <a:r>
              <a:rPr lang="ru-RU" altLang="en-US" dirty="0"/>
              <a:t>Результаты конкурса Жан Моне за 2018</a:t>
            </a:r>
            <a:br>
              <a:rPr lang="ru-RU" altLang="en-US" dirty="0"/>
            </a:br>
            <a:endParaRPr lang="en-GB" altLang="en-US" dirty="0"/>
          </a:p>
        </p:txBody>
      </p:sp>
      <p:sp>
        <p:nvSpPr>
          <p:cNvPr id="29699" name="Slide Number Placeholder 4">
            <a:extLst>
              <a:ext uri="{FF2B5EF4-FFF2-40B4-BE49-F238E27FC236}">
                <a16:creationId xmlns:a16="http://schemas.microsoft.com/office/drawing/2014/main" id="{21147D75-1E13-4206-AE5D-D366228A12D0}"/>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fld id="{5A7C5028-8B34-4751-98A2-96A1791FF083}" type="slidenum">
              <a:rPr lang="en-GB" altLang="en-US" sz="1400" i="0">
                <a:solidFill>
                  <a:srgbClr val="000000"/>
                </a:solidFill>
                <a:latin typeface="Arial" panose="020B0604020202020204" pitchFamily="34" charset="0"/>
              </a:rPr>
              <a:pPr eaLnBrk="1" hangingPunct="1">
                <a:spcBef>
                  <a:spcPct val="0"/>
                </a:spcBef>
                <a:buClrTx/>
                <a:buFontTx/>
                <a:buNone/>
              </a:pPr>
              <a:t>24</a:t>
            </a:fld>
            <a:endParaRPr lang="en-GB" altLang="en-US" sz="1400" i="0">
              <a:solidFill>
                <a:srgbClr val="000000"/>
              </a:solidFill>
              <a:latin typeface="Arial" panose="020B0604020202020204" pitchFamily="34" charset="0"/>
            </a:endParaRPr>
          </a:p>
        </p:txBody>
      </p:sp>
      <p:pic>
        <p:nvPicPr>
          <p:cNvPr id="5" name="Picture 2">
            <a:extLst>
              <a:ext uri="{FF2B5EF4-FFF2-40B4-BE49-F238E27FC236}">
                <a16:creationId xmlns:a16="http://schemas.microsoft.com/office/drawing/2014/main" id="{EC9ED12A-ECAF-4E5B-B2E5-4B877D7B1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44675"/>
            <a:ext cx="9109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08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FD5244D-7690-4CC3-8889-454901D4FCD5}"/>
              </a:ext>
            </a:extLst>
          </p:cNvPr>
          <p:cNvSpPr>
            <a:spLocks noGrp="1"/>
          </p:cNvSpPr>
          <p:nvPr>
            <p:ph type="title"/>
          </p:nvPr>
        </p:nvSpPr>
        <p:spPr>
          <a:xfrm>
            <a:off x="395288" y="1339850"/>
            <a:ext cx="8229600" cy="649288"/>
          </a:xfrm>
        </p:spPr>
        <p:txBody>
          <a:bodyPr/>
          <a:lstStyle/>
          <a:p>
            <a:pPr algn="ctr"/>
            <a:r>
              <a:rPr lang="en-GB" altLang="en-US" dirty="0"/>
              <a:t> </a:t>
            </a:r>
            <a:r>
              <a:rPr lang="ru-RU" altLang="en-US" dirty="0"/>
              <a:t>Результаты конкурса Жан Моне за 2018</a:t>
            </a:r>
            <a:endParaRPr lang="en-GB" altLang="en-US" dirty="0"/>
          </a:p>
        </p:txBody>
      </p:sp>
      <p:sp>
        <p:nvSpPr>
          <p:cNvPr id="31747" name="Slide Number Placeholder 4">
            <a:extLst>
              <a:ext uri="{FF2B5EF4-FFF2-40B4-BE49-F238E27FC236}">
                <a16:creationId xmlns:a16="http://schemas.microsoft.com/office/drawing/2014/main" id="{977DDB4B-FA3F-4860-B969-F229B037E16D}"/>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2B4C3B-5032-4F55-B54A-A398BC5A961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1748" name="Picture 5">
            <a:extLst>
              <a:ext uri="{FF2B5EF4-FFF2-40B4-BE49-F238E27FC236}">
                <a16:creationId xmlns:a16="http://schemas.microsoft.com/office/drawing/2014/main" id="{304576F4-FACF-4F53-8590-11CD24AADF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276872"/>
            <a:ext cx="8785225" cy="4104878"/>
          </a:xfrm>
          <a:noFill/>
        </p:spPr>
      </p:pic>
    </p:spTree>
    <p:extLst>
      <p:ext uri="{BB962C8B-B14F-4D97-AF65-F5344CB8AC3E}">
        <p14:creationId xmlns:p14="http://schemas.microsoft.com/office/powerpoint/2010/main" val="46237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509F836-3B13-4273-898C-C88A807E5C51}"/>
              </a:ext>
            </a:extLst>
          </p:cNvPr>
          <p:cNvSpPr>
            <a:spLocks noGrp="1"/>
          </p:cNvSpPr>
          <p:nvPr>
            <p:ph type="title"/>
          </p:nvPr>
        </p:nvSpPr>
        <p:spPr>
          <a:xfrm>
            <a:off x="331787" y="692696"/>
            <a:ext cx="8229600" cy="576263"/>
          </a:xfrm>
        </p:spPr>
        <p:txBody>
          <a:bodyPr/>
          <a:lstStyle/>
          <a:p>
            <a:pPr algn="ctr"/>
            <a:r>
              <a:rPr lang="ru-RU" altLang="en-US" dirty="0"/>
              <a:t>Результаты конкурса Жан Моне за 2018</a:t>
            </a:r>
            <a:endParaRPr lang="en-GB" altLang="en-US" dirty="0"/>
          </a:p>
        </p:txBody>
      </p:sp>
      <p:sp>
        <p:nvSpPr>
          <p:cNvPr id="32771" name="Footer Placeholder 3">
            <a:extLst>
              <a:ext uri="{FF2B5EF4-FFF2-40B4-BE49-F238E27FC236}">
                <a16:creationId xmlns:a16="http://schemas.microsoft.com/office/drawing/2014/main" id="{1BAE219B-032B-4D97-9728-CA93FEDF35A0}"/>
              </a:ext>
            </a:extLst>
          </p:cNvPr>
          <p:cNvSpPr>
            <a:spLocks noGrp="1"/>
          </p:cNvSpPr>
          <p:nvPr>
            <p:ph type="ftr" sz="quarter" idx="11"/>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400" i="0">
              <a:solidFill>
                <a:srgbClr val="000000"/>
              </a:solidFill>
              <a:latin typeface="Arial" panose="020B0604020202020204" pitchFamily="34" charset="0"/>
            </a:endParaRPr>
          </a:p>
        </p:txBody>
      </p:sp>
      <p:sp>
        <p:nvSpPr>
          <p:cNvPr id="32772" name="Slide Number Placeholder 4">
            <a:extLst>
              <a:ext uri="{FF2B5EF4-FFF2-40B4-BE49-F238E27FC236}">
                <a16:creationId xmlns:a16="http://schemas.microsoft.com/office/drawing/2014/main" id="{7B861011-4D6C-49F9-ABF3-1B334FF7E906}"/>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fld id="{90D6D228-73A6-4FF8-9865-CF0F21162F15}" type="slidenum">
              <a:rPr lang="en-GB" altLang="en-US" sz="1400" i="0">
                <a:solidFill>
                  <a:srgbClr val="000000"/>
                </a:solidFill>
                <a:latin typeface="Arial" panose="020B0604020202020204" pitchFamily="34" charset="0"/>
              </a:rPr>
              <a:pPr eaLnBrk="1" hangingPunct="1">
                <a:spcBef>
                  <a:spcPct val="0"/>
                </a:spcBef>
                <a:buClrTx/>
                <a:buFontTx/>
                <a:buNone/>
              </a:pPr>
              <a:t>26</a:t>
            </a:fld>
            <a:endParaRPr lang="en-GB" altLang="en-US" sz="1400" i="0">
              <a:solidFill>
                <a:srgbClr val="000000"/>
              </a:solidFill>
              <a:latin typeface="Arial" panose="020B0604020202020204" pitchFamily="34" charset="0"/>
            </a:endParaRPr>
          </a:p>
        </p:txBody>
      </p:sp>
      <p:pic>
        <p:nvPicPr>
          <p:cNvPr id="32773" name="Picture 2">
            <a:extLst>
              <a:ext uri="{FF2B5EF4-FFF2-40B4-BE49-F238E27FC236}">
                <a16:creationId xmlns:a16="http://schemas.microsoft.com/office/drawing/2014/main" id="{F0E5E93E-5E5C-4956-957A-F3234B1DC6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916113"/>
            <a:ext cx="8893175" cy="4681537"/>
          </a:xfrm>
          <a:noFill/>
        </p:spPr>
      </p:pic>
    </p:spTree>
    <p:extLst>
      <p:ext uri="{BB962C8B-B14F-4D97-AF65-F5344CB8AC3E}">
        <p14:creationId xmlns:p14="http://schemas.microsoft.com/office/powerpoint/2010/main" val="48088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8313" y="1125538"/>
            <a:ext cx="8229600" cy="574675"/>
          </a:xfrm>
        </p:spPr>
        <p:txBody>
          <a:bodyPr/>
          <a:lstStyle/>
          <a:p>
            <a:pPr algn="ctr"/>
            <a:r>
              <a:rPr lang="ru-RU" altLang="en-US" dirty="0"/>
              <a:t>Конкурс заявок </a:t>
            </a:r>
            <a:r>
              <a:rPr lang="fr-BE" altLang="en-US" dirty="0"/>
              <a:t>2018</a:t>
            </a:r>
            <a:endParaRPr lang="en-GB" altLang="en-US" dirty="0"/>
          </a:p>
        </p:txBody>
      </p:sp>
      <p:sp>
        <p:nvSpPr>
          <p:cNvPr id="63491" name="Content Placeholder 2"/>
          <p:cNvSpPr>
            <a:spLocks noGrp="1"/>
          </p:cNvSpPr>
          <p:nvPr>
            <p:ph idx="1"/>
          </p:nvPr>
        </p:nvSpPr>
        <p:spPr>
          <a:xfrm>
            <a:off x="107950" y="1689373"/>
            <a:ext cx="9036050" cy="4176713"/>
          </a:xfrm>
        </p:spPr>
        <p:txBody>
          <a:bodyPr/>
          <a:lstStyle/>
          <a:p>
            <a:pPr eaLnBrk="1" fontAlgn="auto" hangingPunct="1">
              <a:spcAft>
                <a:spcPts val="1200"/>
              </a:spcAft>
              <a:buClrTx/>
              <a:defRPr/>
            </a:pPr>
            <a:r>
              <a:rPr lang="ru-RU" altLang="en-US" sz="2000" kern="1200" dirty="0">
                <a:latin typeface="Arial"/>
                <a:cs typeface="Arial"/>
              </a:rPr>
              <a:t>Конкурс открыт </a:t>
            </a:r>
          </a:p>
          <a:p>
            <a:pPr eaLnBrk="1" fontAlgn="auto" hangingPunct="1">
              <a:spcAft>
                <a:spcPts val="1200"/>
              </a:spcAft>
              <a:buClrTx/>
              <a:defRPr/>
            </a:pPr>
            <a:r>
              <a:rPr lang="ru-RU" altLang="en-US" sz="2000" b="1" kern="1200" dirty="0">
                <a:latin typeface="Arial"/>
                <a:cs typeface="Arial"/>
              </a:rPr>
              <a:t>Бюджет</a:t>
            </a:r>
            <a:r>
              <a:rPr lang="en-GB" altLang="en-US" sz="2000" b="1" kern="1200" dirty="0">
                <a:latin typeface="Arial"/>
                <a:cs typeface="Arial"/>
              </a:rPr>
              <a:t>: </a:t>
            </a:r>
            <a:r>
              <a:rPr lang="ru-RU" altLang="en-US" sz="2000" b="1" kern="1200" dirty="0">
                <a:latin typeface="Arial"/>
                <a:cs typeface="Arial"/>
              </a:rPr>
              <a:t>примерно</a:t>
            </a:r>
            <a:r>
              <a:rPr lang="en-GB" altLang="en-US" sz="2000" b="1" kern="1200" dirty="0">
                <a:latin typeface="Arial"/>
                <a:cs typeface="Arial"/>
              </a:rPr>
              <a:t> </a:t>
            </a:r>
            <a:r>
              <a:rPr lang="en-US" altLang="en-US" sz="2000" b="1" kern="1200" spc="180" dirty="0">
                <a:ea typeface="Arial Unicode MS" pitchFamily="34" charset="-128"/>
                <a:cs typeface="Arial" panose="020B0604020202020204" pitchFamily="34" charset="0"/>
              </a:rPr>
              <a:t>-</a:t>
            </a:r>
            <a:r>
              <a:rPr lang="en-GB" altLang="en-US" sz="2000" kern="1200" spc="180" dirty="0">
                <a:ea typeface="Arial Unicode MS" pitchFamily="34" charset="-128"/>
                <a:cs typeface="Arial" panose="020B0604020202020204" pitchFamily="34" charset="0"/>
              </a:rPr>
              <a:t>12 </a:t>
            </a:r>
            <a:r>
              <a:rPr lang="ru-RU" altLang="en-US" sz="2000" kern="1200" spc="180" dirty="0">
                <a:ea typeface="Arial Unicode MS" pitchFamily="34" charset="-128"/>
                <a:cs typeface="Arial" panose="020B0604020202020204" pitchFamily="34" charset="0"/>
              </a:rPr>
              <a:t>млн. бюджет Жан Моне</a:t>
            </a:r>
          </a:p>
          <a:p>
            <a:pPr marL="0" indent="0" eaLnBrk="1" fontAlgn="auto" hangingPunct="1">
              <a:spcAft>
                <a:spcPts val="1200"/>
              </a:spcAft>
              <a:buClrTx/>
              <a:buNone/>
              <a:defRPr/>
            </a:pPr>
            <a:r>
              <a:rPr lang="en-GB" altLang="en-US" sz="2000" kern="1200" spc="180" dirty="0">
                <a:ea typeface="Arial Unicode MS" pitchFamily="34" charset="-128"/>
                <a:cs typeface="Arial" panose="020B0604020202020204" pitchFamily="34" charset="0"/>
              </a:rPr>
              <a:t>3.5 </a:t>
            </a:r>
            <a:r>
              <a:rPr lang="ru-RU" altLang="en-US" sz="2000" kern="1200" spc="180" dirty="0">
                <a:ea typeface="Arial Unicode MS" pitchFamily="34" charset="-128"/>
                <a:cs typeface="Arial" panose="020B0604020202020204" pitchFamily="34" charset="0"/>
              </a:rPr>
              <a:t>млн. бюджет для следующих </a:t>
            </a:r>
            <a:r>
              <a:rPr lang="ru-RU" altLang="en-US" sz="2000" kern="1200" spc="180" dirty="0" err="1">
                <a:ea typeface="Arial Unicode MS" pitchFamily="34" charset="-128"/>
                <a:cs typeface="Arial" panose="020B0604020202020204" pitchFamily="34" charset="0"/>
              </a:rPr>
              <a:t>стран:Австралия</a:t>
            </a:r>
            <a:r>
              <a:rPr lang="ru-RU" altLang="en-US" sz="2000" kern="1200" spc="180" dirty="0">
                <a:ea typeface="Arial Unicode MS" pitchFamily="34" charset="-128"/>
                <a:cs typeface="Arial" panose="020B0604020202020204" pitchFamily="34" charset="0"/>
              </a:rPr>
              <a:t>, Китай, САР Гонконг, Индия, Индонезия, Иран, Макао, Мексика, Новая Зеландия, Россия, Южная Африка, Тайвань, Соединенные Штаты Америки</a:t>
            </a:r>
            <a:endParaRPr lang="ru-RU" sz="2000" dirty="0"/>
          </a:p>
          <a:p>
            <a:pPr eaLnBrk="1" fontAlgn="auto" hangingPunct="1">
              <a:spcAft>
                <a:spcPts val="1200"/>
              </a:spcAft>
              <a:buClrTx/>
              <a:buFontTx/>
              <a:buChar char="•"/>
              <a:defRPr/>
            </a:pPr>
            <a:r>
              <a:rPr lang="ru-RU" altLang="en-US" sz="2000" kern="1200" dirty="0">
                <a:latin typeface="Arial"/>
                <a:cs typeface="Arial"/>
              </a:rPr>
              <a:t>Крайний срок подачи проектов</a:t>
            </a:r>
            <a:r>
              <a:rPr lang="en-GB" altLang="en-US" sz="2000" kern="1200" dirty="0">
                <a:latin typeface="Arial"/>
                <a:cs typeface="Arial"/>
              </a:rPr>
              <a:t>: </a:t>
            </a:r>
            <a:r>
              <a:rPr lang="en-GB" altLang="en-US" sz="2000" b="1" kern="1200" dirty="0">
                <a:latin typeface="Arial"/>
                <a:cs typeface="Arial"/>
              </a:rPr>
              <a:t>22 </a:t>
            </a:r>
            <a:r>
              <a:rPr lang="ru-RU" altLang="en-US" sz="2000" b="1" kern="1200" dirty="0">
                <a:latin typeface="Arial"/>
                <a:cs typeface="Arial"/>
              </a:rPr>
              <a:t>Февраля </a:t>
            </a:r>
            <a:r>
              <a:rPr lang="en-GB" altLang="en-US" sz="2000" b="1" kern="1200" dirty="0">
                <a:latin typeface="Arial"/>
                <a:cs typeface="Arial"/>
              </a:rPr>
              <a:t>201</a:t>
            </a:r>
            <a:r>
              <a:rPr lang="ru-RU" altLang="en-US" sz="2000" b="1" kern="1200" dirty="0">
                <a:latin typeface="Arial"/>
                <a:cs typeface="Arial"/>
              </a:rPr>
              <a:t>9</a:t>
            </a:r>
            <a:r>
              <a:rPr lang="en-GB" altLang="en-US" sz="2000" b="1" kern="1200" dirty="0">
                <a:latin typeface="Arial"/>
                <a:cs typeface="Arial"/>
              </a:rPr>
              <a:t> </a:t>
            </a:r>
            <a:r>
              <a:rPr lang="ru-RU" altLang="en-US" sz="2000" b="1" kern="1200" dirty="0">
                <a:latin typeface="Arial"/>
                <a:cs typeface="Arial"/>
              </a:rPr>
              <a:t>до</a:t>
            </a:r>
            <a:r>
              <a:rPr lang="en-GB" altLang="en-US" sz="2000" b="1" kern="1200" dirty="0">
                <a:latin typeface="Arial"/>
                <a:cs typeface="Arial"/>
              </a:rPr>
              <a:t> 12:00 </a:t>
            </a:r>
            <a:endParaRPr lang="en-GB" altLang="en-US" sz="2000" b="1" kern="1200" dirty="0">
              <a:solidFill>
                <a:srgbClr val="FF0000"/>
              </a:solidFill>
              <a:latin typeface="Arial"/>
              <a:cs typeface="Arial"/>
            </a:endParaRPr>
          </a:p>
          <a:p>
            <a:pPr eaLnBrk="1" fontAlgn="auto" hangingPunct="1">
              <a:spcAft>
                <a:spcPts val="1200"/>
              </a:spcAft>
              <a:buClrTx/>
              <a:buFontTx/>
              <a:buChar char="•"/>
              <a:defRPr/>
            </a:pPr>
            <a:r>
              <a:rPr lang="ru-RU" altLang="en-US" sz="2000" kern="1200" dirty="0">
                <a:cs typeface="Arial"/>
              </a:rPr>
              <a:t>В добавок</a:t>
            </a:r>
            <a:r>
              <a:rPr lang="fr-BE" altLang="en-US" sz="2000" kern="1200" dirty="0">
                <a:cs typeface="Arial"/>
              </a:rPr>
              <a:t>, €0.25 </a:t>
            </a:r>
            <a:r>
              <a:rPr lang="ru-RU" altLang="en-US" sz="2000" kern="1200" dirty="0">
                <a:cs typeface="Arial"/>
              </a:rPr>
              <a:t>млн.</a:t>
            </a:r>
            <a:r>
              <a:rPr lang="fr-BE" altLang="en-US" sz="2000" kern="1200" dirty="0">
                <a:cs typeface="Arial"/>
              </a:rPr>
              <a:t> </a:t>
            </a:r>
            <a:r>
              <a:rPr lang="ru-RU" altLang="en-US" sz="2000" kern="1200" dirty="0">
                <a:cs typeface="Arial"/>
              </a:rPr>
              <a:t>для Украины</a:t>
            </a:r>
            <a:r>
              <a:rPr lang="fr-BE" altLang="en-US" sz="2000" kern="1200" dirty="0">
                <a:cs typeface="Arial"/>
              </a:rPr>
              <a:t>* </a:t>
            </a:r>
            <a:r>
              <a:rPr lang="ru-RU" altLang="en-US" sz="2000" kern="1200" dirty="0">
                <a:cs typeface="Arial"/>
              </a:rPr>
              <a:t>и </a:t>
            </a:r>
            <a:r>
              <a:rPr lang="fr-BE" altLang="en-US" sz="2000" kern="1200" dirty="0">
                <a:cs typeface="Arial"/>
              </a:rPr>
              <a:t> €0.25 </a:t>
            </a:r>
            <a:r>
              <a:rPr lang="ru-RU" altLang="en-US" sz="2000" kern="1200" dirty="0">
                <a:cs typeface="Arial"/>
              </a:rPr>
              <a:t>млн</a:t>
            </a:r>
            <a:r>
              <a:rPr lang="fr-BE" altLang="en-US" sz="2000" kern="1200" dirty="0">
                <a:cs typeface="Arial"/>
              </a:rPr>
              <a:t> </a:t>
            </a:r>
            <a:r>
              <a:rPr lang="ru-RU" altLang="en-US" sz="2000" kern="1200" dirty="0">
                <a:cs typeface="Arial"/>
              </a:rPr>
              <a:t>для Грузии</a:t>
            </a:r>
            <a:r>
              <a:rPr lang="fr-BE" altLang="en-US" sz="2000" kern="1200" dirty="0">
                <a:cs typeface="Arial"/>
              </a:rPr>
              <a:t>*.</a:t>
            </a:r>
            <a:endParaRPr lang="ky-KG" altLang="en-US" sz="2000" b="1" kern="1200" dirty="0">
              <a:latin typeface="Arial"/>
              <a:cs typeface="Arial"/>
            </a:endParaRPr>
          </a:p>
          <a:p>
            <a:pPr eaLnBrk="1" fontAlgn="auto" hangingPunct="1">
              <a:spcAft>
                <a:spcPts val="1200"/>
              </a:spcAft>
              <a:buClrTx/>
              <a:buFontTx/>
              <a:buChar char="•"/>
              <a:defRPr/>
            </a:pPr>
            <a:r>
              <a:rPr lang="ru-RU" altLang="en-US" sz="2000" kern="1200" dirty="0">
                <a:latin typeface="Arial"/>
                <a:cs typeface="Arial"/>
              </a:rPr>
              <a:t>Дата начала проектов</a:t>
            </a:r>
            <a:r>
              <a:rPr lang="en-GB" altLang="en-US" sz="2000" kern="1200" dirty="0">
                <a:latin typeface="Arial"/>
                <a:cs typeface="Arial"/>
              </a:rPr>
              <a:t>: </a:t>
            </a:r>
            <a:r>
              <a:rPr lang="en-GB" altLang="en-US" sz="2000" b="1" kern="1200" dirty="0">
                <a:latin typeface="Arial"/>
                <a:cs typeface="Arial"/>
              </a:rPr>
              <a:t>01/09/2018</a:t>
            </a:r>
          </a:p>
          <a:p>
            <a:pPr marL="0" indent="0">
              <a:buFont typeface="Arial" pitchFamily="34" charset="0"/>
              <a:buNone/>
              <a:defRPr/>
            </a:pPr>
            <a:endParaRPr lang="en-GB" altLang="en-US" dirty="0"/>
          </a:p>
        </p:txBody>
      </p:sp>
      <p:sp>
        <p:nvSpPr>
          <p:cNvPr id="7270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88F784C-DA9B-4133-8E23-F5B9F256A9AE}" type="slidenum">
              <a:rPr lang="en-GB" altLang="en-US" sz="1400" i="0" smtClean="0">
                <a:solidFill>
                  <a:srgbClr val="000000"/>
                </a:solidFill>
                <a:latin typeface="Arial" panose="020B0604020202020204" pitchFamily="34" charset="0"/>
              </a:rPr>
              <a:pPr>
                <a:spcBef>
                  <a:spcPct val="0"/>
                </a:spcBef>
                <a:buClrTx/>
                <a:buFontTx/>
                <a:buNone/>
              </a:pPr>
              <a:t>27</a:t>
            </a:fld>
            <a:endParaRPr lang="en-GB" altLang="en-US" sz="1400" i="0">
              <a:solidFill>
                <a:srgbClr val="00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1052513"/>
            <a:ext cx="8697913" cy="720725"/>
          </a:xfrm>
        </p:spPr>
        <p:txBody>
          <a:bodyPr/>
          <a:lstStyle/>
          <a:p>
            <a:pPr algn="ctr"/>
            <a:r>
              <a:rPr lang="ru-RU" altLang="en-US" dirty="0"/>
              <a:t>Как подавать заявку</a:t>
            </a:r>
            <a:r>
              <a:rPr lang="en-GB" altLang="en-US" dirty="0"/>
              <a:t>?</a:t>
            </a:r>
          </a:p>
        </p:txBody>
      </p:sp>
      <p:sp>
        <p:nvSpPr>
          <p:cNvPr id="44035" name="Content Placeholder 1"/>
          <p:cNvSpPr>
            <a:spLocks noGrp="1"/>
          </p:cNvSpPr>
          <p:nvPr>
            <p:ph idx="1"/>
          </p:nvPr>
        </p:nvSpPr>
        <p:spPr>
          <a:xfrm>
            <a:off x="0" y="2060575"/>
            <a:ext cx="8964613" cy="4248150"/>
          </a:xfrm>
        </p:spPr>
        <p:txBody>
          <a:bodyPr/>
          <a:lstStyle/>
          <a:p>
            <a:pPr marL="285750" indent="-285750" algn="just">
              <a:defRPr/>
            </a:pPr>
            <a:r>
              <a:rPr lang="ru-RU" altLang="en-US" sz="2000" dirty="0"/>
              <a:t>Подаются напрямую в Исполнительное Агентство (EACEA)</a:t>
            </a:r>
            <a:endParaRPr lang="en-GB" altLang="en-US" sz="2000" dirty="0"/>
          </a:p>
          <a:p>
            <a:pPr marL="285750" indent="-285750" algn="just">
              <a:buFontTx/>
              <a:buChar char="•"/>
              <a:defRPr/>
            </a:pPr>
            <a:r>
              <a:rPr lang="ru-RU" altLang="en-US" sz="2000" dirty="0"/>
              <a:t>Заявители из любых стран</a:t>
            </a:r>
          </a:p>
          <a:p>
            <a:pPr marL="285750" indent="-285750" algn="just">
              <a:buFontTx/>
              <a:buChar char="•"/>
              <a:defRPr/>
            </a:pPr>
            <a:r>
              <a:rPr lang="ru-RU" altLang="en-US" sz="2000" dirty="0"/>
              <a:t>Заявители</a:t>
            </a:r>
            <a:r>
              <a:rPr lang="en-GB" altLang="en-US" sz="2000" dirty="0"/>
              <a:t>: </a:t>
            </a:r>
            <a:r>
              <a:rPr lang="ru-RU" altLang="en-US" sz="2000" dirty="0"/>
              <a:t>ВУЗы или организации активные в области дисциплин связанных с ЕС, в зависимости от вида деятельности  </a:t>
            </a:r>
            <a:endParaRPr lang="en-GB" altLang="en-US" sz="2000" dirty="0"/>
          </a:p>
          <a:p>
            <a:pPr marL="285750" indent="-285750" algn="just">
              <a:buFontTx/>
              <a:buChar char="•"/>
              <a:defRPr/>
            </a:pPr>
            <a:r>
              <a:rPr lang="ru-RU" altLang="en-US" sz="2000" dirty="0"/>
              <a:t>ВУЗы в </a:t>
            </a:r>
            <a:r>
              <a:rPr lang="fr-BE" altLang="en-US" sz="2000" dirty="0"/>
              <a:t>E+ </a:t>
            </a:r>
            <a:r>
              <a:rPr lang="ru-RU" altLang="en-US" sz="2000" dirty="0"/>
              <a:t>Программных стран </a:t>
            </a:r>
            <a:r>
              <a:rPr lang="fr-BE" altLang="en-US" sz="2000" dirty="0"/>
              <a:t>&gt;&gt;&gt;</a:t>
            </a:r>
            <a:r>
              <a:rPr lang="ru-RU" altLang="en-US" sz="2000" dirty="0"/>
              <a:t> Хартия </a:t>
            </a:r>
            <a:r>
              <a:rPr lang="ru-RU" altLang="en-US" sz="2000" dirty="0" err="1"/>
              <a:t>Эразмус</a:t>
            </a:r>
            <a:r>
              <a:rPr lang="ru-RU" altLang="en-US" sz="2000" dirty="0"/>
              <a:t> в области ВО</a:t>
            </a:r>
            <a:r>
              <a:rPr lang="fr-BE" altLang="en-US" sz="2000" dirty="0"/>
              <a:t> </a:t>
            </a:r>
            <a:endParaRPr lang="en-GB" altLang="en-US" sz="2000" dirty="0">
              <a:solidFill>
                <a:srgbClr val="FF0000"/>
              </a:solidFill>
            </a:endParaRPr>
          </a:p>
          <a:p>
            <a:pPr marL="285750" indent="-285750" algn="just">
              <a:defRPr/>
            </a:pPr>
            <a:r>
              <a:rPr lang="ru-RU" altLang="en-US" sz="2000" dirty="0"/>
              <a:t>Требуется участие только одного вуза – заявителя </a:t>
            </a:r>
            <a:r>
              <a:rPr lang="en-GB" altLang="en-US" sz="2000" dirty="0"/>
              <a:t>(</a:t>
            </a:r>
            <a:r>
              <a:rPr lang="ru-RU" altLang="en-US" sz="2000" dirty="0"/>
              <a:t>кроме Сетей</a:t>
            </a:r>
            <a:r>
              <a:rPr lang="en-GB" altLang="en-US" sz="2000" dirty="0"/>
              <a:t>) </a:t>
            </a:r>
            <a:endParaRPr lang="ru-RU" altLang="en-US" sz="2000" dirty="0"/>
          </a:p>
          <a:p>
            <a:pPr marL="285750" indent="-285750" algn="just">
              <a:defRPr/>
            </a:pPr>
            <a:r>
              <a:rPr lang="ru-RU" sz="2000" dirty="0"/>
              <a:t>Электронное руководство: «Как подготовить конкурентное предложение»</a:t>
            </a:r>
            <a:endParaRPr lang="en-GB" sz="2000" dirty="0"/>
          </a:p>
        </p:txBody>
      </p:sp>
      <p:sp>
        <p:nvSpPr>
          <p:cNvPr id="7475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8A7AC8D-2281-4610-BC01-F1584F01300D}" type="slidenum">
              <a:rPr lang="en-GB" altLang="en-US" sz="1400" i="0" smtClean="0">
                <a:solidFill>
                  <a:srgbClr val="000000"/>
                </a:solidFill>
                <a:latin typeface="Arial" panose="020B0604020202020204" pitchFamily="34" charset="0"/>
              </a:rPr>
              <a:pPr>
                <a:spcBef>
                  <a:spcPct val="0"/>
                </a:spcBef>
                <a:buClrTx/>
                <a:buFontTx/>
                <a:buNone/>
              </a:pPr>
              <a:t>28</a:t>
            </a:fld>
            <a:endParaRPr lang="en-GB" altLang="en-US" sz="1400" i="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8313" y="1125538"/>
            <a:ext cx="8229600" cy="790575"/>
          </a:xfrm>
        </p:spPr>
        <p:txBody>
          <a:bodyPr/>
          <a:lstStyle/>
          <a:p>
            <a:pPr algn="ctr"/>
            <a:r>
              <a:rPr lang="ru-RU" altLang="en-US" dirty="0"/>
              <a:t>Как подавать заявку</a:t>
            </a:r>
            <a:r>
              <a:rPr lang="en-GB" altLang="en-US" dirty="0"/>
              <a:t>? </a:t>
            </a:r>
          </a:p>
        </p:txBody>
      </p:sp>
      <p:sp>
        <p:nvSpPr>
          <p:cNvPr id="78851" name="Content Placeholder 2"/>
          <p:cNvSpPr>
            <a:spLocks noGrp="1"/>
          </p:cNvSpPr>
          <p:nvPr>
            <p:ph idx="1"/>
          </p:nvPr>
        </p:nvSpPr>
        <p:spPr>
          <a:xfrm>
            <a:off x="107950" y="2205038"/>
            <a:ext cx="8928100" cy="4319587"/>
          </a:xfrm>
        </p:spPr>
        <p:txBody>
          <a:bodyPr/>
          <a:lstStyle/>
          <a:p>
            <a:pPr marL="0" indent="0" algn="just">
              <a:buFontTx/>
              <a:buNone/>
            </a:pPr>
            <a:r>
              <a:rPr lang="ru-RU" altLang="en-US" sz="2000" b="1" dirty="0"/>
              <a:t>Заявки должны быть представлены с использованием электронной формы (</a:t>
            </a:r>
            <a:r>
              <a:rPr lang="ru-RU" altLang="en-US" sz="2000" b="1" dirty="0" err="1"/>
              <a:t>eForm</a:t>
            </a:r>
            <a:r>
              <a:rPr lang="ru-RU" altLang="en-US" sz="2000" b="1" dirty="0"/>
              <a:t>) с приложениями</a:t>
            </a:r>
          </a:p>
          <a:p>
            <a:pPr marL="0" indent="0" algn="just">
              <a:buFontTx/>
              <a:buNone/>
            </a:pPr>
            <a:endParaRPr lang="fr-BE" altLang="en-US" b="1" dirty="0"/>
          </a:p>
          <a:p>
            <a:pPr marL="0" indent="0" algn="just">
              <a:buFontTx/>
              <a:buAutoNum type="arabicPeriod"/>
            </a:pPr>
            <a:r>
              <a:rPr lang="en-GB" altLang="en-US" sz="2000" dirty="0"/>
              <a:t> </a:t>
            </a:r>
            <a:r>
              <a:rPr lang="ru-RU" altLang="en-US" sz="2000" dirty="0"/>
              <a:t>Организация-заявитель (для сетей также партнерских организаций) должна быть зарегистрирована на портале-участнике и иметь идентификационный код участника (PIC)</a:t>
            </a:r>
          </a:p>
          <a:p>
            <a:pPr marL="0" indent="0" algn="just">
              <a:buFontTx/>
              <a:buAutoNum type="arabicPeriod"/>
            </a:pPr>
            <a:r>
              <a:rPr lang="en-GB" altLang="en-US" sz="2000" dirty="0"/>
              <a:t> </a:t>
            </a:r>
            <a:r>
              <a:rPr lang="ru-RU" altLang="en-US" sz="2000" dirty="0"/>
              <a:t>Создать официальную электронную форму заявки (</a:t>
            </a:r>
            <a:r>
              <a:rPr lang="ru-RU" altLang="en-US" sz="2000" dirty="0" err="1"/>
              <a:t>eForm</a:t>
            </a:r>
            <a:r>
              <a:rPr lang="ru-RU" altLang="en-US" sz="2000" dirty="0"/>
              <a:t>)</a:t>
            </a:r>
          </a:p>
          <a:p>
            <a:pPr marL="0" indent="0" algn="just">
              <a:buFontTx/>
              <a:buAutoNum type="arabicPeriod"/>
            </a:pPr>
            <a:r>
              <a:rPr lang="en-GB" altLang="en-US" sz="2000" dirty="0"/>
              <a:t> </a:t>
            </a:r>
            <a:r>
              <a:rPr lang="ru-RU" altLang="en-US" sz="2000" dirty="0"/>
              <a:t>Заполнить электронную форму заявки (</a:t>
            </a:r>
            <a:r>
              <a:rPr lang="en-GB" altLang="en-US" sz="2000" dirty="0" err="1"/>
              <a:t>eForm</a:t>
            </a:r>
            <a:r>
              <a:rPr lang="ru-RU" altLang="en-US" sz="2000" dirty="0"/>
              <a:t>)</a:t>
            </a:r>
            <a:endParaRPr lang="en-GB" altLang="en-US" sz="2000" dirty="0"/>
          </a:p>
          <a:p>
            <a:pPr marL="0" indent="0" algn="just">
              <a:buFontTx/>
              <a:buAutoNum type="arabicPeriod"/>
            </a:pPr>
            <a:r>
              <a:rPr lang="en-GB" altLang="en-US" sz="2000" dirty="0"/>
              <a:t> </a:t>
            </a:r>
            <a:r>
              <a:rPr lang="ru-RU" altLang="en-US" sz="2000" dirty="0"/>
              <a:t>Прикрепить завершенные версии различных приложений в  электронную форму (</a:t>
            </a:r>
            <a:r>
              <a:rPr lang="ru-RU" altLang="en-US" sz="2000" dirty="0" err="1"/>
              <a:t>eForm</a:t>
            </a:r>
            <a:r>
              <a:rPr lang="ru-RU" altLang="en-US" sz="2000" dirty="0"/>
              <a:t>).</a:t>
            </a:r>
            <a:endParaRPr lang="en-GB" altLang="en-US" sz="2000" dirty="0"/>
          </a:p>
          <a:p>
            <a:pPr marL="0" indent="0" algn="just">
              <a:buFontTx/>
              <a:buNone/>
            </a:pPr>
            <a:endParaRPr lang="en-GB" altLang="en-US" dirty="0"/>
          </a:p>
        </p:txBody>
      </p:sp>
      <p:sp>
        <p:nvSpPr>
          <p:cNvPr id="7885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F7F0010-D5B8-4F01-9AA4-71CA12A879A0}" type="slidenum">
              <a:rPr lang="en-GB" altLang="en-US" sz="1400" i="0" smtClean="0">
                <a:solidFill>
                  <a:srgbClr val="000000"/>
                </a:solidFill>
                <a:latin typeface="Arial" panose="020B0604020202020204" pitchFamily="34" charset="0"/>
              </a:rPr>
              <a:pPr>
                <a:spcBef>
                  <a:spcPct val="0"/>
                </a:spcBef>
                <a:buClrTx/>
                <a:buFontTx/>
                <a:buNone/>
              </a:pPr>
              <a:t>29</a:t>
            </a:fld>
            <a:endParaRPr lang="en-GB" altLang="en-US" sz="1400" i="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6724650" y="60309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spcBef>
                <a:spcPct val="0"/>
              </a:spcBef>
              <a:buFontTx/>
              <a:buNone/>
            </a:pPr>
            <a:fld id="{5FE0BFAF-0531-443D-9C70-0134D30E4220}" type="slidenum">
              <a:rPr lang="en-GB" altLang="en-US" sz="1200" smtClean="0">
                <a:solidFill>
                  <a:srgbClr val="808080"/>
                </a:solidFill>
                <a:latin typeface="Arial" panose="020B0604020202020204" pitchFamily="34" charset="0"/>
              </a:rPr>
              <a:pPr>
                <a:spcBef>
                  <a:spcPct val="0"/>
                </a:spcBef>
                <a:buFontTx/>
                <a:buNone/>
              </a:pPr>
              <a:t>3</a:t>
            </a:fld>
            <a:endParaRPr lang="en-GB" altLang="en-US" sz="1200">
              <a:solidFill>
                <a:srgbClr val="808080"/>
              </a:solidFill>
              <a:latin typeface="Arial" panose="020B0604020202020204" pitchFamily="34" charset="0"/>
            </a:endParaRPr>
          </a:p>
        </p:txBody>
      </p:sp>
      <p:sp>
        <p:nvSpPr>
          <p:cNvPr id="37891" name="Rectangle 28"/>
          <p:cNvSpPr>
            <a:spLocks noChangeArrowheads="1"/>
          </p:cNvSpPr>
          <p:nvPr/>
        </p:nvSpPr>
        <p:spPr bwMode="auto">
          <a:xfrm>
            <a:off x="-171450" y="5802313"/>
            <a:ext cx="9217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eaLnBrk="1" hangingPunct="1">
              <a:lnSpc>
                <a:spcPct val="90000"/>
              </a:lnSpc>
              <a:buFontTx/>
              <a:buNone/>
            </a:pPr>
            <a:endParaRPr lang="fr-FR" altLang="en-US" sz="1200">
              <a:solidFill>
                <a:srgbClr val="FF0000"/>
              </a:solidFill>
              <a:cs typeface="Arial" panose="020B0604020202020204" pitchFamily="34" charset="0"/>
              <a:sym typeface="Webdings" panose="05030102010509060703" pitchFamily="18" charset="2"/>
            </a:endParaRPr>
          </a:p>
        </p:txBody>
      </p:sp>
      <p:grpSp>
        <p:nvGrpSpPr>
          <p:cNvPr id="37892" name="Group 30"/>
          <p:cNvGrpSpPr>
            <a:grpSpLocks/>
          </p:cNvGrpSpPr>
          <p:nvPr/>
        </p:nvGrpSpPr>
        <p:grpSpPr bwMode="auto">
          <a:xfrm>
            <a:off x="611188" y="2384425"/>
            <a:ext cx="7345362" cy="4243388"/>
            <a:chOff x="2579" y="1305"/>
            <a:chExt cx="3222" cy="2905"/>
          </a:xfrm>
        </p:grpSpPr>
        <p:sp>
          <p:nvSpPr>
            <p:cNvPr id="37894" name="Text Box 12"/>
            <p:cNvSpPr txBox="1">
              <a:spLocks noChangeArrowheads="1"/>
            </p:cNvSpPr>
            <p:nvPr/>
          </p:nvSpPr>
          <p:spPr bwMode="auto">
            <a:xfrm>
              <a:off x="2579" y="1305"/>
              <a:ext cx="322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a:lnSpc>
                  <a:spcPct val="80000"/>
                </a:lnSpc>
                <a:spcBef>
                  <a:spcPct val="50000"/>
                </a:spcBef>
                <a:buFontTx/>
                <a:buNone/>
              </a:pPr>
              <a:r>
                <a:rPr lang="ru-RU" altLang="en-US" sz="2400" u="sng">
                  <a:solidFill>
                    <a:srgbClr val="254061"/>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Единая интегрированная программа</a:t>
              </a:r>
              <a:endParaRPr lang="en-GB" altLang="en-US" sz="2400" u="sng">
                <a:solidFill>
                  <a:srgbClr val="254061"/>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endParaRPr>
            </a:p>
          </p:txBody>
        </p:sp>
        <p:sp>
          <p:nvSpPr>
            <p:cNvPr id="17" name="Rectangle 14"/>
            <p:cNvSpPr>
              <a:spLocks noChangeArrowheads="1"/>
            </p:cNvSpPr>
            <p:nvPr/>
          </p:nvSpPr>
          <p:spPr bwMode="auto">
            <a:xfrm>
              <a:off x="3155" y="1633"/>
              <a:ext cx="2322" cy="1515"/>
            </a:xfrm>
            <a:prstGeom prst="rect">
              <a:avLst/>
            </a:prstGeom>
            <a:solidFill>
              <a:schemeClr val="accent5">
                <a:lumMod val="40000"/>
                <a:lumOff val="60000"/>
              </a:schemeClr>
            </a:solidFill>
            <a:ln>
              <a:noFill/>
            </a:ln>
            <a:effectLst>
              <a:outerShdw dist="107763" dir="2700000" algn="ctr" rotWithShape="0">
                <a:srgbClr val="808080">
                  <a:alpha val="50000"/>
                </a:srgbClr>
              </a:outerShdw>
              <a:softEdge rad="31750"/>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defRPr/>
              </a:pPr>
              <a:endParaRPr lang="fr-BE" sz="2400">
                <a:solidFill>
                  <a:srgbClr val="FF0000"/>
                </a:solidFill>
                <a:latin typeface="Verdana" pitchFamily="34" charset="0"/>
                <a:cs typeface="Arial" pitchFamily="34" charset="0"/>
                <a:sym typeface="Webdings" pitchFamily="18" charset="2"/>
              </a:endParaRPr>
            </a:p>
          </p:txBody>
        </p:sp>
        <p:sp>
          <p:nvSpPr>
            <p:cNvPr id="37898" name="Text Box 15"/>
            <p:cNvSpPr txBox="1">
              <a:spLocks noChangeArrowheads="1"/>
            </p:cNvSpPr>
            <p:nvPr/>
          </p:nvSpPr>
          <p:spPr bwMode="auto">
            <a:xfrm>
              <a:off x="3410" y="1979"/>
              <a:ext cx="2010"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a:spcBef>
                  <a:spcPct val="50000"/>
                </a:spcBef>
                <a:buFontTx/>
                <a:buNone/>
              </a:pPr>
              <a:r>
                <a:rPr lang="ru-RU" altLang="en-US" sz="2600" b="1">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Эразмус+</a:t>
              </a:r>
              <a:endParaRPr lang="en-GB" altLang="en-US" sz="2600" b="1">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endParaRPr>
            </a:p>
          </p:txBody>
        </p:sp>
        <p:sp>
          <p:nvSpPr>
            <p:cNvPr id="37899" name="Line 17"/>
            <p:cNvSpPr>
              <a:spLocks noChangeShapeType="1"/>
            </p:cNvSpPr>
            <p:nvPr/>
          </p:nvSpPr>
          <p:spPr bwMode="auto">
            <a:xfrm>
              <a:off x="4842" y="2432"/>
              <a:ext cx="2" cy="778"/>
            </a:xfrm>
            <a:prstGeom prst="line">
              <a:avLst/>
            </a:prstGeom>
            <a:noFill/>
            <a:ln w="9525">
              <a:solidFill>
                <a:srgbClr val="3E6FD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7900" name="Text Box 18"/>
            <p:cNvSpPr txBox="1">
              <a:spLocks noChangeArrowheads="1"/>
            </p:cNvSpPr>
            <p:nvPr/>
          </p:nvSpPr>
          <p:spPr bwMode="auto">
            <a:xfrm>
              <a:off x="2856" y="2568"/>
              <a:ext cx="1460"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a:lnSpc>
                  <a:spcPct val="60000"/>
                </a:lnSpc>
                <a:spcBef>
                  <a:spcPct val="50000"/>
                </a:spcBef>
                <a:buFontTx/>
                <a:buNone/>
              </a:pPr>
              <a:r>
                <a:rPr lang="en-GB"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1.</a:t>
              </a:r>
            </a:p>
            <a:p>
              <a:pPr algn="ctr">
                <a:lnSpc>
                  <a:spcPct val="60000"/>
                </a:lnSpc>
                <a:spcBef>
                  <a:spcPct val="50000"/>
                </a:spcBef>
                <a:buFontTx/>
                <a:buNone/>
              </a:pPr>
              <a:r>
                <a:rPr lang="ru-RU"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Учебная </a:t>
              </a:r>
            </a:p>
            <a:p>
              <a:pPr algn="ctr">
                <a:lnSpc>
                  <a:spcPct val="60000"/>
                </a:lnSpc>
                <a:spcBef>
                  <a:spcPct val="50000"/>
                </a:spcBef>
                <a:buFontTx/>
                <a:buNone/>
              </a:pPr>
              <a:r>
                <a:rPr lang="ru-RU"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мобильность </a:t>
              </a:r>
            </a:p>
            <a:p>
              <a:pPr algn="ctr">
                <a:lnSpc>
                  <a:spcPct val="60000"/>
                </a:lnSpc>
                <a:spcBef>
                  <a:spcPct val="50000"/>
                </a:spcBef>
                <a:buFontTx/>
                <a:buNone/>
              </a:pPr>
              <a:endParaRPr lang="ru-RU"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endParaRPr>
            </a:p>
          </p:txBody>
        </p:sp>
        <p:sp>
          <p:nvSpPr>
            <p:cNvPr id="37901" name="Text Box 19"/>
            <p:cNvSpPr txBox="1">
              <a:spLocks noChangeArrowheads="1"/>
            </p:cNvSpPr>
            <p:nvPr/>
          </p:nvSpPr>
          <p:spPr bwMode="auto">
            <a:xfrm>
              <a:off x="4759" y="2584"/>
              <a:ext cx="79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a:lnSpc>
                  <a:spcPct val="60000"/>
                </a:lnSpc>
                <a:spcBef>
                  <a:spcPct val="50000"/>
                </a:spcBef>
                <a:buFontTx/>
                <a:buNone/>
              </a:pPr>
              <a:r>
                <a:rPr lang="en-GB"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3.</a:t>
              </a:r>
            </a:p>
            <a:p>
              <a:pPr algn="ctr">
                <a:spcBef>
                  <a:spcPct val="0"/>
                </a:spcBef>
                <a:buFontTx/>
                <a:buNone/>
              </a:pPr>
              <a:r>
                <a:rPr lang="ru-RU"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Поддержка образовательной политики</a:t>
              </a:r>
              <a:endParaRPr lang="en-GB"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endParaRPr>
            </a:p>
          </p:txBody>
        </p:sp>
        <p:sp>
          <p:nvSpPr>
            <p:cNvPr id="37902" name="Text Box 20"/>
            <p:cNvSpPr txBox="1">
              <a:spLocks noChangeArrowheads="1"/>
            </p:cNvSpPr>
            <p:nvPr/>
          </p:nvSpPr>
          <p:spPr bwMode="auto">
            <a:xfrm>
              <a:off x="3649" y="2584"/>
              <a:ext cx="1460"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a:lnSpc>
                  <a:spcPct val="60000"/>
                </a:lnSpc>
                <a:spcBef>
                  <a:spcPct val="50000"/>
                </a:spcBef>
                <a:buFontTx/>
                <a:buNone/>
              </a:pPr>
              <a:r>
                <a:rPr lang="en-GB"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2.</a:t>
              </a:r>
            </a:p>
            <a:p>
              <a:pPr algn="ctr">
                <a:spcBef>
                  <a:spcPct val="0"/>
                </a:spcBef>
                <a:buFontTx/>
                <a:buNone/>
              </a:pPr>
              <a:r>
                <a:rPr lang="ru-RU" altLang="en-US" sz="1400" b="1">
                  <a:solidFill>
                    <a:srgbClr val="0F5494"/>
                  </a:solidFill>
                  <a:latin typeface="Arial" panose="020B0604020202020204" pitchFamily="34" charset="0"/>
                  <a:ea typeface="MS PGothic" panose="020B0600070205080204" pitchFamily="34" charset="-128"/>
                  <a:cs typeface="Arial" panose="020B0604020202020204" pitchFamily="34" charset="0"/>
                  <a:sym typeface="Webdings" panose="05030102010509060703" pitchFamily="18" charset="2"/>
                </a:rPr>
                <a:t>Проекты                                        сотрудничества</a:t>
              </a:r>
            </a:p>
          </p:txBody>
        </p:sp>
        <p:sp>
          <p:nvSpPr>
            <p:cNvPr id="37903" name="Text Box 22"/>
            <p:cNvSpPr txBox="1">
              <a:spLocks noChangeArrowheads="1"/>
            </p:cNvSpPr>
            <p:nvPr/>
          </p:nvSpPr>
          <p:spPr bwMode="auto">
            <a:xfrm>
              <a:off x="3288" y="3210"/>
              <a:ext cx="2189"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85725">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eaLnBrk="1" hangingPunct="1">
                <a:spcBef>
                  <a:spcPct val="50000"/>
                </a:spcBef>
                <a:buFontTx/>
                <a:buNone/>
              </a:pPr>
              <a:r>
                <a:rPr lang="ru-RU" altLang="en-US" sz="1400" i="1" dirty="0">
                  <a:solidFill>
                    <a:srgbClr val="0F5494"/>
                  </a:solidFill>
                  <a:cs typeface="Arial" panose="020B0604020202020204" pitchFamily="34" charset="0"/>
                  <a:sym typeface="Webdings" panose="05030102010509060703" pitchFamily="18" charset="2"/>
                </a:rPr>
                <a:t>Особые </a:t>
              </a:r>
            </a:p>
            <a:p>
              <a:pPr algn="ctr" eaLnBrk="1" hangingPunct="1">
                <a:spcBef>
                  <a:spcPct val="50000"/>
                </a:spcBef>
                <a:buFontTx/>
                <a:buNone/>
              </a:pPr>
              <a:r>
                <a:rPr lang="ru-RU" altLang="en-US" sz="1400" i="1" dirty="0">
                  <a:solidFill>
                    <a:srgbClr val="0F5494"/>
                  </a:solidFill>
                  <a:cs typeface="Arial" panose="020B0604020202020204" pitchFamily="34" charset="0"/>
                  <a:sym typeface="Webdings" panose="05030102010509060703" pitchFamily="18" charset="2"/>
                </a:rPr>
                <a:t> мероприятия</a:t>
              </a:r>
              <a:r>
                <a:rPr lang="en-GB" altLang="en-US" sz="1400" i="1" dirty="0">
                  <a:solidFill>
                    <a:srgbClr val="0F5494"/>
                  </a:solidFill>
                  <a:cs typeface="Arial" panose="020B0604020202020204" pitchFamily="34" charset="0"/>
                  <a:sym typeface="Webdings" panose="05030102010509060703" pitchFamily="18" charset="2"/>
                </a:rPr>
                <a:t>:</a:t>
              </a:r>
            </a:p>
            <a:p>
              <a:pPr algn="ctr" eaLnBrk="1" hangingPunct="1">
                <a:spcBef>
                  <a:spcPct val="50000"/>
                </a:spcBef>
              </a:pPr>
              <a:r>
                <a:rPr lang="ru-RU" altLang="en-US" sz="2000" b="1" dirty="0">
                  <a:solidFill>
                    <a:srgbClr val="FF0000"/>
                  </a:solidFill>
                  <a:cs typeface="Arial" panose="020B0604020202020204" pitchFamily="34" charset="0"/>
                  <a:sym typeface="Webdings" panose="05030102010509060703" pitchFamily="18" charset="2"/>
                </a:rPr>
                <a:t> Жан Моне</a:t>
              </a:r>
              <a:endParaRPr lang="fr-BE" altLang="en-US" sz="2000" b="1" dirty="0">
                <a:solidFill>
                  <a:srgbClr val="FF0000"/>
                </a:solidFill>
                <a:cs typeface="Arial" panose="020B0604020202020204" pitchFamily="34" charset="0"/>
                <a:sym typeface="Webdings" panose="05030102010509060703" pitchFamily="18" charset="2"/>
              </a:endParaRPr>
            </a:p>
            <a:p>
              <a:pPr algn="ctr" eaLnBrk="1" hangingPunct="1">
                <a:spcBef>
                  <a:spcPct val="50000"/>
                </a:spcBef>
              </a:pPr>
              <a:r>
                <a:rPr lang="fr-BE" altLang="en-US" sz="1400" b="1" dirty="0">
                  <a:solidFill>
                    <a:srgbClr val="0F5494"/>
                  </a:solidFill>
                  <a:cs typeface="Arial" panose="020B0604020202020204" pitchFamily="34" charset="0"/>
                  <a:sym typeface="Webdings" panose="05030102010509060703" pitchFamily="18" charset="2"/>
                </a:rPr>
                <a:t> </a:t>
              </a:r>
              <a:r>
                <a:rPr lang="ru-RU" altLang="en-US" sz="1400" b="1" dirty="0">
                  <a:solidFill>
                    <a:srgbClr val="0F5494"/>
                  </a:solidFill>
                  <a:cs typeface="Arial" panose="020B0604020202020204" pitchFamily="34" charset="0"/>
                  <a:sym typeface="Webdings" panose="05030102010509060703" pitchFamily="18" charset="2"/>
                </a:rPr>
                <a:t>Спорт</a:t>
              </a:r>
              <a:endParaRPr lang="fr-BE" altLang="en-US" sz="1400" b="1" dirty="0">
                <a:solidFill>
                  <a:srgbClr val="0F5494"/>
                </a:solidFill>
                <a:cs typeface="Arial" panose="020B0604020202020204" pitchFamily="34" charset="0"/>
                <a:sym typeface="Webdings" panose="05030102010509060703" pitchFamily="18" charset="2"/>
              </a:endParaRPr>
            </a:p>
          </p:txBody>
        </p:sp>
        <p:sp>
          <p:nvSpPr>
            <p:cNvPr id="37904" name="Line 27"/>
            <p:cNvSpPr>
              <a:spLocks noChangeShapeType="1"/>
            </p:cNvSpPr>
            <p:nvPr/>
          </p:nvSpPr>
          <p:spPr bwMode="auto">
            <a:xfrm>
              <a:off x="3334" y="2432"/>
              <a:ext cx="2143" cy="0"/>
            </a:xfrm>
            <a:prstGeom prst="line">
              <a:avLst/>
            </a:prstGeom>
            <a:noFill/>
            <a:ln w="9525">
              <a:solidFill>
                <a:srgbClr val="3E6FD2"/>
              </a:solidFill>
              <a:round/>
              <a:headEnd/>
              <a:tailEnd/>
            </a:ln>
            <a:extLst>
              <a:ext uri="{909E8E84-426E-40DD-AFC4-6F175D3DCCD1}">
                <a14:hiddenFill xmlns:a14="http://schemas.microsoft.com/office/drawing/2010/main">
                  <a:noFill/>
                </a14:hiddenFill>
              </a:ext>
            </a:extLst>
          </p:spPr>
          <p:txBody>
            <a:bodyPr anchor="ctr"/>
            <a:lstStyle/>
            <a:p>
              <a:endParaRPr lang="ru-RU"/>
            </a:p>
          </p:txBody>
        </p:sp>
        <p:sp>
          <p:nvSpPr>
            <p:cNvPr id="37905" name="Line 28"/>
            <p:cNvSpPr>
              <a:spLocks noChangeShapeType="1"/>
            </p:cNvSpPr>
            <p:nvPr/>
          </p:nvSpPr>
          <p:spPr bwMode="auto">
            <a:xfrm>
              <a:off x="3923" y="2432"/>
              <a:ext cx="0" cy="771"/>
            </a:xfrm>
            <a:prstGeom prst="line">
              <a:avLst/>
            </a:prstGeom>
            <a:noFill/>
            <a:ln w="9525">
              <a:solidFill>
                <a:srgbClr val="3E6FD2"/>
              </a:solidFill>
              <a:round/>
              <a:headEnd/>
              <a:tailEnd/>
            </a:ln>
            <a:extLst>
              <a:ext uri="{909E8E84-426E-40DD-AFC4-6F175D3DCCD1}">
                <a14:hiddenFill xmlns:a14="http://schemas.microsoft.com/office/drawing/2010/main">
                  <a:noFill/>
                </a14:hiddenFill>
              </a:ext>
            </a:extLst>
          </p:spPr>
          <p:txBody>
            <a:bodyPr anchor="ctr"/>
            <a:lstStyle/>
            <a:p>
              <a:endParaRPr lang="ru-RU"/>
            </a:p>
          </p:txBody>
        </p:sp>
      </p:grpSp>
      <p:sp>
        <p:nvSpPr>
          <p:cNvPr id="37893" name="TextBox 1"/>
          <p:cNvSpPr txBox="1">
            <a:spLocks noChangeArrowheads="1"/>
          </p:cNvSpPr>
          <p:nvPr/>
        </p:nvSpPr>
        <p:spPr bwMode="auto">
          <a:xfrm>
            <a:off x="382588" y="1308100"/>
            <a:ext cx="8248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lgn="ctr" eaLnBrk="1" hangingPunct="1">
              <a:spcBef>
                <a:spcPct val="0"/>
              </a:spcBef>
              <a:buFontTx/>
              <a:buNone/>
            </a:pPr>
            <a:r>
              <a:rPr lang="kk-KZ" altLang="en-US" sz="2800" b="1">
                <a:solidFill>
                  <a:srgbClr val="0F5494"/>
                </a:solidFill>
                <a:cs typeface="Arial" panose="020B0604020202020204" pitchFamily="34" charset="0"/>
                <a:sym typeface="Webdings" panose="05030102010509060703" pitchFamily="18" charset="2"/>
              </a:rPr>
              <a:t>Эразмус</a:t>
            </a:r>
            <a:r>
              <a:rPr lang="fr-BE" altLang="en-US" sz="2800" b="1">
                <a:solidFill>
                  <a:srgbClr val="0F5494"/>
                </a:solidFill>
                <a:cs typeface="Arial" panose="020B0604020202020204" pitchFamily="34" charset="0"/>
                <a:sym typeface="Webdings" panose="05030102010509060703" pitchFamily="18" charset="2"/>
              </a:rPr>
              <a:t>+ (2014-2020): 3 </a:t>
            </a:r>
            <a:r>
              <a:rPr lang="kk-KZ" altLang="en-US" sz="2800" b="1">
                <a:solidFill>
                  <a:srgbClr val="0F5494"/>
                </a:solidFill>
                <a:cs typeface="Arial" panose="020B0604020202020204" pitchFamily="34" charset="0"/>
                <a:sym typeface="Webdings" panose="05030102010509060703" pitchFamily="18" charset="2"/>
              </a:rPr>
              <a:t>Ключевых Действия</a:t>
            </a:r>
            <a:endParaRPr lang="en-GB" altLang="en-US" sz="2800" b="1">
              <a:solidFill>
                <a:srgbClr val="0F5494"/>
              </a:solidFill>
              <a:cs typeface="Arial" panose="020B0604020202020204" pitchFamily="34" charset="0"/>
              <a:sym typeface="Webdings" panose="05030102010509060703" pitchFamily="18" charset="2"/>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1374775"/>
            <a:ext cx="8229600" cy="504825"/>
          </a:xfrm>
        </p:spPr>
        <p:txBody>
          <a:bodyPr/>
          <a:lstStyle/>
          <a:p>
            <a:pPr algn="ctr"/>
            <a:r>
              <a:rPr lang="ru-RU" altLang="en-US" sz="2400" dirty="0"/>
              <a:t>Информационные ресурсы  – программы Жан Моне</a:t>
            </a:r>
            <a:endParaRPr lang="en-GB" altLang="en-US" sz="2400" dirty="0"/>
          </a:p>
        </p:txBody>
      </p:sp>
      <p:sp>
        <p:nvSpPr>
          <p:cNvPr id="89091" name="Content Placeholder 2"/>
          <p:cNvSpPr>
            <a:spLocks noGrp="1"/>
          </p:cNvSpPr>
          <p:nvPr>
            <p:ph idx="1"/>
          </p:nvPr>
        </p:nvSpPr>
        <p:spPr>
          <a:xfrm>
            <a:off x="0" y="1628775"/>
            <a:ext cx="9251950" cy="4752975"/>
          </a:xfrm>
        </p:spPr>
        <p:txBody>
          <a:bodyPr/>
          <a:lstStyle/>
          <a:p>
            <a:pPr>
              <a:lnSpc>
                <a:spcPct val="114000"/>
              </a:lnSpc>
              <a:spcAft>
                <a:spcPts val="400"/>
              </a:spcAft>
              <a:buFontTx/>
              <a:buChar char="•"/>
            </a:pPr>
            <a:endParaRPr lang="ru-RU" altLang="ru-RU" sz="1400" b="1" dirty="0"/>
          </a:p>
          <a:p>
            <a:pPr>
              <a:lnSpc>
                <a:spcPct val="114000"/>
              </a:lnSpc>
              <a:spcAft>
                <a:spcPts val="400"/>
              </a:spcAft>
              <a:buFontTx/>
              <a:buChar char="•"/>
            </a:pPr>
            <a:r>
              <a:rPr lang="ru-RU" altLang="ru-RU" sz="1200" b="1" dirty="0"/>
              <a:t>Руководство Программы </a:t>
            </a:r>
            <a:r>
              <a:rPr lang="ru-RU" altLang="ru-RU" sz="1200" b="1" dirty="0" err="1"/>
              <a:t>Эразмус</a:t>
            </a:r>
            <a:r>
              <a:rPr lang="ru-RU" altLang="ru-RU" sz="1200" b="1" dirty="0"/>
              <a:t>+ 2018 и Общий Конкурс заявок:</a:t>
            </a:r>
          </a:p>
          <a:p>
            <a:pPr marL="0" indent="0">
              <a:lnSpc>
                <a:spcPct val="114000"/>
              </a:lnSpc>
              <a:spcAft>
                <a:spcPts val="400"/>
              </a:spcAft>
              <a:buNone/>
            </a:pPr>
            <a:r>
              <a:rPr lang="ru-RU" altLang="ru-RU" sz="1200" dirty="0">
                <a:hlinkClick r:id="rId3"/>
              </a:rPr>
              <a:t>       </a:t>
            </a:r>
            <a:r>
              <a:rPr lang="en-GB" altLang="ru-RU" sz="1200" dirty="0">
                <a:hlinkClick r:id="rId3"/>
              </a:rPr>
              <a:t>http://ec.europa.eu/programmes/erasmus-plus/resources_en</a:t>
            </a:r>
            <a:endParaRPr lang="en-GB" altLang="ru-RU" sz="1200" dirty="0"/>
          </a:p>
          <a:p>
            <a:pPr>
              <a:lnSpc>
                <a:spcPct val="114000"/>
              </a:lnSpc>
              <a:spcAft>
                <a:spcPts val="400"/>
              </a:spcAft>
              <a:buFontTx/>
              <a:buChar char="•"/>
            </a:pPr>
            <a:r>
              <a:rPr lang="ru-RU" altLang="ru-RU" sz="1200" b="1" dirty="0"/>
              <a:t>Деятельность по программе Жан Моне </a:t>
            </a:r>
            <a:r>
              <a:rPr lang="en-GB" altLang="ru-RU" sz="1200" dirty="0">
                <a:hlinkClick r:id="rId4"/>
              </a:rPr>
              <a:t>http://eacea.ec.europa.eu/erasmus-plus/actions/jean-monnet_en</a:t>
            </a:r>
            <a:endParaRPr lang="en-GB" altLang="ru-RU" sz="1200" dirty="0"/>
          </a:p>
          <a:p>
            <a:pPr>
              <a:lnSpc>
                <a:spcPct val="114000"/>
              </a:lnSpc>
              <a:spcAft>
                <a:spcPts val="400"/>
              </a:spcAft>
              <a:buFontTx/>
              <a:buChar char="•"/>
            </a:pPr>
            <a:r>
              <a:rPr lang="ru-RU" altLang="en-US" sz="1200" b="1" dirty="0"/>
              <a:t>Финансирование - деятельность по программе Жан Моне в рамках </a:t>
            </a:r>
            <a:r>
              <a:rPr lang="ru-RU" altLang="en-US" sz="1200" b="1" dirty="0" err="1"/>
              <a:t>Эразмус</a:t>
            </a:r>
            <a:r>
              <a:rPr lang="ru-RU" altLang="en-US" sz="1200" b="1" dirty="0"/>
              <a:t>+ </a:t>
            </a:r>
            <a:r>
              <a:rPr lang="en-GB" altLang="ru-RU" sz="1200" dirty="0">
                <a:hlinkClick r:id="rId5"/>
              </a:rPr>
              <a:t>http://eacea.ec.europa.eu/erasmus-plus/funding_en</a:t>
            </a:r>
            <a:endParaRPr lang="en-GB" altLang="ru-RU" sz="1200" dirty="0"/>
          </a:p>
          <a:p>
            <a:pPr algn="just">
              <a:buFontTx/>
              <a:buChar char="•"/>
            </a:pPr>
            <a:r>
              <a:rPr lang="en-GB" altLang="ru-RU" sz="1200" b="1" dirty="0"/>
              <a:t>E-</a:t>
            </a:r>
            <a:r>
              <a:rPr lang="ru-RU" altLang="ru-RU" sz="1200" b="1" dirty="0"/>
              <a:t>руководство</a:t>
            </a:r>
            <a:r>
              <a:rPr lang="en-GB" altLang="ru-RU" sz="1200" b="1" dirty="0"/>
              <a:t>: </a:t>
            </a:r>
            <a:r>
              <a:rPr lang="en-US" altLang="ru-RU" sz="1200" b="1" dirty="0"/>
              <a:t>“</a:t>
            </a:r>
            <a:r>
              <a:rPr lang="ru-RU" altLang="ru-RU" sz="1200" b="1" dirty="0"/>
              <a:t>Как подготовить конкурентную проектную заявку</a:t>
            </a:r>
            <a:r>
              <a:rPr lang="en-US" altLang="ru-RU" sz="1200" b="1" dirty="0"/>
              <a:t>”</a:t>
            </a:r>
            <a:r>
              <a:rPr lang="en-GB" altLang="ru-RU" sz="1200" b="1" dirty="0"/>
              <a:t>: </a:t>
            </a:r>
            <a:r>
              <a:rPr lang="en-GB" altLang="en-US" sz="1200" dirty="0">
                <a:hlinkClick r:id="rId6"/>
              </a:rPr>
              <a:t>https://eacea.ec.europa.eu/erasmus-plus/introduction-international-dimension-erasmus-plus_en</a:t>
            </a:r>
            <a:endParaRPr lang="en-GB" altLang="ru-RU" sz="1200" dirty="0"/>
          </a:p>
          <a:p>
            <a:pPr>
              <a:lnSpc>
                <a:spcPct val="114000"/>
              </a:lnSpc>
              <a:spcAft>
                <a:spcPts val="400"/>
              </a:spcAft>
              <a:buFontTx/>
              <a:buChar char="•"/>
            </a:pPr>
            <a:r>
              <a:rPr lang="ru-RU" altLang="ru-RU" sz="1200" b="1" dirty="0"/>
              <a:t>Справочный каталог по Жан Моне</a:t>
            </a:r>
            <a:r>
              <a:rPr lang="fr-BE" altLang="ru-RU" sz="1200" b="1" dirty="0"/>
              <a:t>: </a:t>
            </a:r>
            <a:r>
              <a:rPr lang="fr-BE" altLang="ru-RU" sz="1200" dirty="0">
                <a:hlinkClick r:id="rId7"/>
              </a:rPr>
              <a:t>https://eacea.ec.europa.eu/JeanMonnetDirectory/#/search-screen/</a:t>
            </a:r>
            <a:r>
              <a:rPr lang="fr-BE" altLang="ru-RU" sz="1200" dirty="0"/>
              <a:t> </a:t>
            </a:r>
          </a:p>
          <a:p>
            <a:pPr>
              <a:lnSpc>
                <a:spcPct val="114000"/>
              </a:lnSpc>
              <a:spcAft>
                <a:spcPts val="400"/>
              </a:spcAft>
              <a:buFontTx/>
              <a:buChar char="•"/>
            </a:pPr>
            <a:r>
              <a:rPr lang="ru-RU" altLang="ru-RU" sz="1200" b="1" dirty="0"/>
              <a:t>Жан Моне отобранные результаты</a:t>
            </a:r>
            <a:r>
              <a:rPr lang="en-GB" altLang="ru-RU" sz="1200" b="1" dirty="0"/>
              <a:t>: </a:t>
            </a:r>
            <a:r>
              <a:rPr lang="en-GB" altLang="ru-RU" sz="1200" dirty="0">
                <a:hlinkClick r:id="rId8"/>
              </a:rPr>
              <a:t>http://eacea.ec.europa.eu/erasmus-plus/selection-results_en</a:t>
            </a:r>
            <a:endParaRPr lang="en-GB" altLang="ru-RU" sz="1200" dirty="0"/>
          </a:p>
          <a:p>
            <a:pPr>
              <a:lnSpc>
                <a:spcPct val="114000"/>
              </a:lnSpc>
              <a:spcAft>
                <a:spcPts val="400"/>
              </a:spcAft>
              <a:buFontTx/>
              <a:buChar char="•"/>
            </a:pPr>
            <a:r>
              <a:rPr lang="ru-RU" altLang="ru-RU" sz="1200" b="1" dirty="0"/>
              <a:t>Результаты проектов </a:t>
            </a:r>
            <a:r>
              <a:rPr lang="ru-RU" altLang="ru-RU" sz="1200" b="1" dirty="0" err="1"/>
              <a:t>Эразмус</a:t>
            </a:r>
            <a:r>
              <a:rPr lang="ru-RU" altLang="ru-RU" sz="1200" b="1" dirty="0"/>
              <a:t>+ – Жан Моне: </a:t>
            </a:r>
          </a:p>
          <a:p>
            <a:pPr>
              <a:lnSpc>
                <a:spcPct val="114000"/>
              </a:lnSpc>
              <a:spcAft>
                <a:spcPts val="400"/>
              </a:spcAft>
              <a:buFontTx/>
              <a:buChar char="•"/>
            </a:pPr>
            <a:r>
              <a:rPr lang="ru-RU" altLang="ru-RU" sz="1200" b="1" dirty="0"/>
              <a:t>Платформа </a:t>
            </a:r>
            <a:r>
              <a:rPr lang="ru-RU" altLang="ru-RU" sz="1200" b="1" dirty="0" err="1"/>
              <a:t>Эразмус</a:t>
            </a:r>
            <a:r>
              <a:rPr lang="ru-RU" altLang="ru-RU" sz="1200" b="1" dirty="0"/>
              <a:t>+ по распространению и использованию результатов проектов </a:t>
            </a:r>
          </a:p>
          <a:p>
            <a:pPr>
              <a:lnSpc>
                <a:spcPct val="114000"/>
              </a:lnSpc>
              <a:spcAft>
                <a:spcPts val="400"/>
              </a:spcAft>
              <a:buFontTx/>
              <a:buChar char="•"/>
            </a:pPr>
            <a:r>
              <a:rPr lang="en-GB" altLang="ru-RU" sz="1200" b="1" dirty="0"/>
              <a:t>:</a:t>
            </a:r>
            <a:r>
              <a:rPr lang="en-GB" altLang="ru-RU" sz="1200" dirty="0"/>
              <a:t> </a:t>
            </a:r>
            <a:r>
              <a:rPr lang="en-GB" altLang="ru-RU" sz="1200" u="sng" dirty="0">
                <a:hlinkClick r:id="rId9"/>
              </a:rPr>
              <a:t>http://ec.europa.eu/programmes/erasmus-plus/projects/</a:t>
            </a:r>
            <a:endParaRPr lang="en-GB" altLang="ru-RU" sz="1200" dirty="0"/>
          </a:p>
          <a:p>
            <a:pPr>
              <a:lnSpc>
                <a:spcPct val="114000"/>
              </a:lnSpc>
              <a:spcAft>
                <a:spcPts val="400"/>
              </a:spcAft>
              <a:buFontTx/>
              <a:buChar char="•"/>
            </a:pPr>
            <a:r>
              <a:rPr lang="ru-RU" altLang="ru-RU" sz="1200" b="1" dirty="0"/>
              <a:t>Кластер Жан Моне 2016: наилучшие  практики в контексте </a:t>
            </a:r>
            <a:r>
              <a:rPr lang="en-US" altLang="ru-RU" sz="1200" b="1" dirty="0"/>
              <a:t>“</a:t>
            </a:r>
            <a:r>
              <a:rPr lang="ru-RU" altLang="ru-RU" sz="1200" b="1" dirty="0"/>
              <a:t>Объединения общих ценностей – Роль образования и гражданского общества</a:t>
            </a:r>
            <a:r>
              <a:rPr lang="en-US" altLang="ru-RU" sz="1200" b="1" dirty="0"/>
              <a:t>”</a:t>
            </a:r>
            <a:r>
              <a:rPr lang="en-GB" altLang="ru-RU" sz="1200" b="1" dirty="0"/>
              <a:t>: </a:t>
            </a:r>
            <a:r>
              <a:rPr lang="en-GB" altLang="ru-RU" sz="1400" dirty="0">
                <a:hlinkClick r:id="rId10"/>
              </a:rPr>
              <a:t>https://</a:t>
            </a:r>
            <a:r>
              <a:rPr lang="en-GB" altLang="ru-RU" sz="1200" dirty="0">
                <a:hlinkClick r:id="rId10"/>
              </a:rPr>
              <a:t>eacea.ec.europa.eu/sites/eacea-site/files/jean_monnet_cluster_2016_1607_0.pdf</a:t>
            </a:r>
            <a:r>
              <a:rPr lang="en-GB" altLang="ru-RU" sz="1200" dirty="0"/>
              <a:t> </a:t>
            </a:r>
          </a:p>
          <a:p>
            <a:pPr>
              <a:lnSpc>
                <a:spcPct val="114000"/>
              </a:lnSpc>
              <a:spcAft>
                <a:spcPts val="400"/>
              </a:spcAft>
              <a:buFontTx/>
              <a:buChar char="•"/>
            </a:pPr>
            <a:r>
              <a:rPr lang="ru-RU" altLang="ru-RU" sz="1200" b="1" dirty="0"/>
              <a:t>Кластер Жан Моне </a:t>
            </a:r>
            <a:r>
              <a:rPr lang="fr-BE" altLang="ru-RU" sz="1200" b="1" dirty="0"/>
              <a:t> 2017 – </a:t>
            </a:r>
            <a:r>
              <a:rPr lang="ru-RU" altLang="ru-RU" sz="1200" b="1" dirty="0"/>
              <a:t>Деятельность сети</a:t>
            </a:r>
            <a:r>
              <a:rPr lang="en-GB" altLang="ru-RU" sz="1200" b="1" dirty="0"/>
              <a:t>: </a:t>
            </a:r>
            <a:r>
              <a:rPr lang="fr-BE" altLang="ru-RU" sz="1200" dirty="0">
                <a:hlinkClick r:id="rId11"/>
              </a:rPr>
              <a:t>https://eacea.ec.europa.eu/erasmus-plus/events/jean-monnet-network-activities-%E2%80%93-cluster_en</a:t>
            </a:r>
            <a:endParaRPr lang="en-GB" altLang="ru-RU" sz="1200" dirty="0"/>
          </a:p>
        </p:txBody>
      </p:sp>
      <p:sp>
        <p:nvSpPr>
          <p:cNvPr id="8909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D1B866D-7E70-42EA-93A9-149CC3053BAF}" type="slidenum">
              <a:rPr lang="en-GB" altLang="en-US" sz="1400" i="0" smtClean="0">
                <a:solidFill>
                  <a:srgbClr val="000000"/>
                </a:solidFill>
                <a:latin typeface="Arial" panose="020B0604020202020204" pitchFamily="34" charset="0"/>
              </a:rPr>
              <a:pPr>
                <a:spcBef>
                  <a:spcPct val="0"/>
                </a:spcBef>
                <a:buClrTx/>
                <a:buFontTx/>
                <a:buNone/>
              </a:pPr>
              <a:t>30</a:t>
            </a:fld>
            <a:endParaRPr lang="en-GB" altLang="en-US" sz="1400" i="0">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68313" y="1555750"/>
            <a:ext cx="8229600" cy="936625"/>
          </a:xfrm>
        </p:spPr>
        <p:txBody>
          <a:bodyPr/>
          <a:lstStyle/>
          <a:p>
            <a:pPr algn="ctr"/>
            <a:r>
              <a:rPr lang="ru-RU" altLang="en-US" dirty="0"/>
              <a:t>Деятельность Жан Моне </a:t>
            </a:r>
            <a:endParaRPr lang="en-GB" altLang="en-US" dirty="0"/>
          </a:p>
        </p:txBody>
      </p:sp>
      <p:sp>
        <p:nvSpPr>
          <p:cNvPr id="3" name="Content Placeholder 2"/>
          <p:cNvSpPr>
            <a:spLocks noGrp="1"/>
          </p:cNvSpPr>
          <p:nvPr>
            <p:ph idx="1"/>
          </p:nvPr>
        </p:nvSpPr>
        <p:spPr>
          <a:xfrm>
            <a:off x="457200" y="2565400"/>
            <a:ext cx="8229600" cy="3633788"/>
          </a:xfrm>
        </p:spPr>
        <p:txBody>
          <a:bodyPr/>
          <a:lstStyle/>
          <a:p>
            <a:pPr marL="0" indent="0" algn="ctr">
              <a:buFont typeface="Arial" pitchFamily="34" charset="0"/>
              <a:buNone/>
              <a:defRPr/>
            </a:pPr>
            <a:endParaRPr lang="en-GB" altLang="en-US" sz="2800" b="1" kern="1200" spc="180" dirty="0">
              <a:effectLst>
                <a:outerShdw blurRad="50800" dist="38100" dir="2700000" algn="tl" rotWithShape="0">
                  <a:prstClr val="black">
                    <a:alpha val="40000"/>
                  </a:prstClr>
                </a:outerShdw>
              </a:effectLst>
              <a:latin typeface="Arial" panose="020B0604020202020204" pitchFamily="34" charset="0"/>
              <a:ea typeface="Arial Unicode MS" pitchFamily="34" charset="-128"/>
              <a:cs typeface="Arial" panose="020B0604020202020204" pitchFamily="34" charset="0"/>
            </a:endParaRPr>
          </a:p>
          <a:p>
            <a:pPr marL="0" indent="0" algn="ctr">
              <a:buFont typeface="Arial" pitchFamily="34" charset="0"/>
              <a:buNone/>
              <a:defRPr/>
            </a:pPr>
            <a:r>
              <a:rPr lang="ru-RU" altLang="en-US" sz="2800" b="1" kern="1200" spc="180" dirty="0">
                <a:effectLst>
                  <a:outerShdw blurRad="50800" dist="38100" dir="2700000" algn="tl" rotWithShape="0">
                    <a:prstClr val="black">
                      <a:alpha val="40000"/>
                    </a:prstClr>
                  </a:outerShdw>
                </a:effectLst>
                <a:latin typeface="Arial" panose="020B0604020202020204" pitchFamily="34" charset="0"/>
                <a:ea typeface="Arial Unicode MS" pitchFamily="34" charset="-128"/>
                <a:cs typeface="Arial" panose="020B0604020202020204" pitchFamily="34" charset="0"/>
              </a:rPr>
              <a:t>Благодарим за внимание</a:t>
            </a:r>
            <a:r>
              <a:rPr lang="en-GB" altLang="en-US" sz="2800" b="1" kern="1200" spc="180" dirty="0">
                <a:effectLst>
                  <a:outerShdw blurRad="50800" dist="38100" dir="2700000" algn="tl" rotWithShape="0">
                    <a:prstClr val="black">
                      <a:alpha val="40000"/>
                    </a:prstClr>
                  </a:outerShdw>
                </a:effectLst>
                <a:latin typeface="Arial" panose="020B0604020202020204" pitchFamily="34" charset="0"/>
                <a:ea typeface="Arial Unicode MS" pitchFamily="34" charset="-128"/>
                <a:cs typeface="Arial" panose="020B0604020202020204" pitchFamily="34" charset="0"/>
              </a:rPr>
              <a:t>!</a:t>
            </a:r>
          </a:p>
          <a:p>
            <a:pPr marL="0" indent="0" algn="ctr">
              <a:buFont typeface="Arial" pitchFamily="34" charset="0"/>
              <a:buNone/>
              <a:defRPr/>
            </a:pPr>
            <a:br>
              <a:rPr lang="en-GB" altLang="en-US" sz="2800" b="1" kern="1200" spc="180" dirty="0">
                <a:solidFill>
                  <a:srgbClr val="1F497D"/>
                </a:solidFill>
                <a:effectLst>
                  <a:outerShdw blurRad="50800" dist="38100" dir="2700000" algn="tl" rotWithShape="0">
                    <a:prstClr val="black">
                      <a:alpha val="40000"/>
                    </a:prstClr>
                  </a:outerShdw>
                </a:effectLst>
                <a:latin typeface="Arial" panose="020B0604020202020204" pitchFamily="34" charset="0"/>
                <a:ea typeface="Arial Unicode MS" pitchFamily="34" charset="-128"/>
                <a:cs typeface="Arial" panose="020B0604020202020204" pitchFamily="34" charset="0"/>
              </a:rPr>
            </a:br>
            <a:r>
              <a:rPr lang="ru-RU" altLang="en-US" dirty="0">
                <a:solidFill>
                  <a:srgbClr val="1F497D"/>
                </a:solidFill>
                <a:latin typeface="Arial" panose="020B0604020202020204" pitchFamily="34" charset="0"/>
                <a:ea typeface="+mj-ea"/>
                <a:cs typeface="Arial" panose="020B0604020202020204" pitchFamily="34" charset="0"/>
              </a:rPr>
              <a:t>Наши контакты</a:t>
            </a:r>
            <a:r>
              <a:rPr lang="en-GB" altLang="en-US" dirty="0">
                <a:solidFill>
                  <a:srgbClr val="1F497D"/>
                </a:solidFill>
                <a:latin typeface="Arial" panose="020B0604020202020204" pitchFamily="34" charset="0"/>
                <a:ea typeface="+mj-ea"/>
                <a:cs typeface="Arial" panose="020B0604020202020204" pitchFamily="34" charset="0"/>
              </a:rPr>
              <a:t>: </a:t>
            </a:r>
            <a:r>
              <a:rPr lang="en-GB" dirty="0">
                <a:hlinkClick r:id="rId3"/>
              </a:rPr>
              <a:t>EACEA-AJM@ec.europa.eu</a:t>
            </a:r>
            <a:endParaRPr lang="en-GB" dirty="0"/>
          </a:p>
          <a:p>
            <a:pPr marL="0" indent="0">
              <a:buFont typeface="Arial" pitchFamily="34" charset="0"/>
              <a:buNone/>
              <a:defRPr/>
            </a:pPr>
            <a:br>
              <a:rPr lang="en-GB" altLang="en-US" dirty="0">
                <a:solidFill>
                  <a:srgbClr val="1F497D"/>
                </a:solidFill>
                <a:latin typeface="Arial" panose="020B0604020202020204" pitchFamily="34" charset="0"/>
                <a:ea typeface="+mj-ea"/>
                <a:cs typeface="Arial" panose="020B0604020202020204" pitchFamily="34" charset="0"/>
              </a:rPr>
            </a:br>
            <a:endParaRPr lang="en-GB" dirty="0"/>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41F114EB-629F-4187-8D04-53477138EC14}" type="slidenum">
              <a:rPr lang="en-GB" altLang="en-US" sz="1400" i="0" smtClean="0">
                <a:solidFill>
                  <a:srgbClr val="000000"/>
                </a:solidFill>
                <a:latin typeface="Arial" panose="020B0604020202020204" pitchFamily="34" charset="0"/>
              </a:rPr>
              <a:pPr>
                <a:spcBef>
                  <a:spcPct val="0"/>
                </a:spcBef>
                <a:buClrTx/>
                <a:buFontTx/>
                <a:buNone/>
              </a:pPr>
              <a:t>31</a:t>
            </a:fld>
            <a:endParaRPr lang="en-GB" altLang="en-US" sz="1400" i="0">
              <a:solidFill>
                <a:srgbClr val="00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1125538"/>
            <a:ext cx="8496300" cy="863600"/>
          </a:xfrm>
        </p:spPr>
        <p:txBody>
          <a:bodyPr/>
          <a:lstStyle/>
          <a:p>
            <a:r>
              <a:rPr lang="ru-RU" altLang="en-US" sz="2400"/>
              <a:t>   Всемирная сеть Жан – Моне </a:t>
            </a:r>
            <a:r>
              <a:rPr lang="fr-BE" altLang="en-US" sz="2400"/>
              <a:t> 1989 - 2017</a:t>
            </a:r>
            <a:endParaRPr lang="en-GB" altLang="en-US" sz="2400"/>
          </a:p>
        </p:txBody>
      </p:sp>
      <p:sp>
        <p:nvSpPr>
          <p:cNvPr id="39939" name="Rectangle 6"/>
          <p:cNvSpPr>
            <a:spLocks noChangeArrowheads="1"/>
          </p:cNvSpPr>
          <p:nvPr/>
        </p:nvSpPr>
        <p:spPr bwMode="auto">
          <a:xfrm>
            <a:off x="539750" y="4965700"/>
            <a:ext cx="4319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80975" algn="l"/>
              </a:tabLst>
              <a:defRPr>
                <a:solidFill>
                  <a:schemeClr val="tx1"/>
                </a:solidFill>
                <a:latin typeface="Arial" panose="020B0604020202020204" pitchFamily="34" charset="0"/>
              </a:defRPr>
            </a:lvl1pPr>
            <a:lvl2pPr marL="742950" indent="-285750">
              <a:tabLst>
                <a:tab pos="180975" algn="l"/>
              </a:tabLst>
              <a:defRPr>
                <a:solidFill>
                  <a:schemeClr val="tx1"/>
                </a:solidFill>
                <a:latin typeface="Arial" panose="020B0604020202020204" pitchFamily="34" charset="0"/>
              </a:defRPr>
            </a:lvl2pPr>
            <a:lvl3pPr marL="1143000" indent="-228600">
              <a:tabLst>
                <a:tab pos="180975" algn="l"/>
              </a:tabLst>
              <a:defRPr>
                <a:solidFill>
                  <a:schemeClr val="tx1"/>
                </a:solidFill>
                <a:latin typeface="Arial" panose="020B0604020202020204" pitchFamily="34" charset="0"/>
              </a:defRPr>
            </a:lvl3pPr>
            <a:lvl4pPr marL="1600200" indent="-228600">
              <a:tabLst>
                <a:tab pos="180975" algn="l"/>
              </a:tabLst>
              <a:defRPr>
                <a:solidFill>
                  <a:schemeClr val="tx1"/>
                </a:solidFill>
                <a:latin typeface="Arial" panose="020B0604020202020204" pitchFamily="34" charset="0"/>
              </a:defRPr>
            </a:lvl4pPr>
            <a:lvl5pPr marL="2057400" indent="-228600">
              <a:tabLst>
                <a:tab pos="1809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eaLnBrk="1" hangingPunct="1"/>
            <a:r>
              <a:rPr lang="ru-RU" altLang="ru-RU" b="1">
                <a:solidFill>
                  <a:srgbClr val="0F5494"/>
                </a:solidFill>
                <a:ea typeface="Verdana" panose="020B0604030504040204" pitchFamily="34" charset="0"/>
                <a:cs typeface="Arial" panose="020B0604020202020204" pitchFamily="34" charset="0"/>
              </a:rPr>
              <a:t>Участие 87 стран по всему миру</a:t>
            </a:r>
          </a:p>
          <a:p>
            <a:pPr eaLnBrk="1" hangingPunct="1"/>
            <a:r>
              <a:rPr lang="ru-RU" altLang="ru-RU" b="1">
                <a:solidFill>
                  <a:srgbClr val="0F5494"/>
                </a:solidFill>
                <a:ea typeface="Verdana" panose="020B0604030504040204" pitchFamily="34" charset="0"/>
                <a:cs typeface="Arial" panose="020B0604020202020204" pitchFamily="34" charset="0"/>
              </a:rPr>
              <a:t>Более 1000 вузов предлагают курсы в рамках учебных программ</a:t>
            </a:r>
          </a:p>
        </p:txBody>
      </p:sp>
      <p:sp>
        <p:nvSpPr>
          <p:cNvPr id="39940" name="Rectangle 8"/>
          <p:cNvSpPr>
            <a:spLocks noChangeArrowheads="1"/>
          </p:cNvSpPr>
          <p:nvPr/>
        </p:nvSpPr>
        <p:spPr bwMode="auto">
          <a:xfrm>
            <a:off x="5435600" y="4983163"/>
            <a:ext cx="3209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80975" algn="l"/>
              </a:tabLst>
              <a:defRPr>
                <a:solidFill>
                  <a:schemeClr val="tx1"/>
                </a:solidFill>
                <a:latin typeface="Arial" panose="020B0604020202020204" pitchFamily="34" charset="0"/>
              </a:defRPr>
            </a:lvl1pPr>
            <a:lvl2pPr marL="742950" indent="-285750">
              <a:tabLst>
                <a:tab pos="180975" algn="l"/>
              </a:tabLst>
              <a:defRPr>
                <a:solidFill>
                  <a:schemeClr val="tx1"/>
                </a:solidFill>
                <a:latin typeface="Arial" panose="020B0604020202020204" pitchFamily="34" charset="0"/>
              </a:defRPr>
            </a:lvl2pPr>
            <a:lvl3pPr marL="1143000" indent="-228600">
              <a:tabLst>
                <a:tab pos="180975" algn="l"/>
              </a:tabLst>
              <a:defRPr>
                <a:solidFill>
                  <a:schemeClr val="tx1"/>
                </a:solidFill>
                <a:latin typeface="Arial" panose="020B0604020202020204" pitchFamily="34" charset="0"/>
              </a:defRPr>
            </a:lvl3pPr>
            <a:lvl4pPr marL="1600200" indent="-228600">
              <a:tabLst>
                <a:tab pos="180975" algn="l"/>
              </a:tabLst>
              <a:defRPr>
                <a:solidFill>
                  <a:schemeClr val="tx1"/>
                </a:solidFill>
                <a:latin typeface="Arial" panose="020B0604020202020204" pitchFamily="34" charset="0"/>
              </a:defRPr>
            </a:lvl4pPr>
            <a:lvl5pPr marL="2057400" indent="-228600">
              <a:tabLst>
                <a:tab pos="1809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eaLnBrk="1" hangingPunct="1"/>
            <a:r>
              <a:rPr lang="ru-RU" altLang="en-US" b="1" dirty="0">
                <a:solidFill>
                  <a:srgbClr val="0F5494"/>
                </a:solidFill>
              </a:rPr>
              <a:t>Более</a:t>
            </a:r>
            <a:r>
              <a:rPr lang="en-GB" altLang="en-US" b="1" dirty="0">
                <a:solidFill>
                  <a:srgbClr val="0F5494"/>
                </a:solidFill>
              </a:rPr>
              <a:t> </a:t>
            </a:r>
            <a:r>
              <a:rPr lang="en-GB" altLang="en-US" b="1" dirty="0">
                <a:solidFill>
                  <a:srgbClr val="C00000"/>
                </a:solidFill>
              </a:rPr>
              <a:t>4,</a:t>
            </a:r>
            <a:r>
              <a:rPr lang="ru-RU" altLang="en-US" b="1" dirty="0">
                <a:solidFill>
                  <a:srgbClr val="C00000"/>
                </a:solidFill>
              </a:rPr>
              <a:t>958 </a:t>
            </a:r>
            <a:r>
              <a:rPr lang="en-GB" altLang="en-US" b="1" dirty="0">
                <a:solidFill>
                  <a:srgbClr val="C00000"/>
                </a:solidFill>
              </a:rPr>
              <a:t> </a:t>
            </a:r>
            <a:r>
              <a:rPr lang="ru-RU" altLang="en-US" b="1" dirty="0">
                <a:solidFill>
                  <a:srgbClr val="0F5494"/>
                </a:solidFill>
              </a:rPr>
              <a:t>проектов в области изучения Европейской интеграции</a:t>
            </a:r>
            <a:r>
              <a:rPr lang="en-GB" altLang="en-US" dirty="0">
                <a:solidFill>
                  <a:srgbClr val="0F5494"/>
                </a:solidFill>
              </a:rPr>
              <a:t>.</a:t>
            </a:r>
          </a:p>
        </p:txBody>
      </p:sp>
      <p:sp>
        <p:nvSpPr>
          <p:cNvPr id="3994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EB06725-87FC-4549-8951-990388734834}" type="slidenum">
              <a:rPr lang="en-GB" altLang="en-US" sz="1400" i="0" smtClean="0">
                <a:solidFill>
                  <a:schemeClr val="tx1"/>
                </a:solidFill>
                <a:latin typeface="Arial" panose="020B0604020202020204" pitchFamily="34" charset="0"/>
              </a:rPr>
              <a:pPr>
                <a:spcBef>
                  <a:spcPct val="0"/>
                </a:spcBef>
                <a:buClrTx/>
                <a:buFontTx/>
                <a:buNone/>
              </a:pPr>
              <a:t>4</a:t>
            </a:fld>
            <a:endParaRPr lang="en-GB" altLang="en-US" sz="1400" i="0">
              <a:solidFill>
                <a:schemeClr val="tx1"/>
              </a:solidFill>
              <a:latin typeface="Arial" panose="020B0604020202020204" pitchFamily="34" charset="0"/>
            </a:endParaRPr>
          </a:p>
        </p:txBody>
      </p:sp>
      <p:pic>
        <p:nvPicPr>
          <p:cNvPr id="3994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989138"/>
            <a:ext cx="4337050" cy="27352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1412875"/>
            <a:ext cx="8229600" cy="792163"/>
          </a:xfrm>
        </p:spPr>
        <p:txBody>
          <a:bodyPr/>
          <a:lstStyle/>
          <a:p>
            <a:pPr algn="ctr"/>
            <a:r>
              <a:rPr lang="ru-RU" altLang="en-US" dirty="0"/>
              <a:t>Жан Моне </a:t>
            </a:r>
            <a:r>
              <a:rPr lang="fr-BE" altLang="en-US" dirty="0"/>
              <a:t>- </a:t>
            </a:r>
            <a:r>
              <a:rPr lang="ru-RU" altLang="en-US" dirty="0"/>
              <a:t>Цели</a:t>
            </a:r>
            <a:endParaRPr lang="en-GB"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1479685"/>
              </p:ext>
            </p:extLst>
          </p:nvPr>
        </p:nvGraphicFramePr>
        <p:xfrm>
          <a:off x="457200" y="256540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B40178C6-D680-47D2-8827-9358979F97B8}" type="slidenum">
              <a:rPr lang="en-GB" altLang="en-US" sz="1400" i="0" smtClean="0">
                <a:solidFill>
                  <a:srgbClr val="000000"/>
                </a:solidFill>
                <a:latin typeface="Arial" panose="020B0604020202020204" pitchFamily="34" charset="0"/>
              </a:rPr>
              <a:pPr>
                <a:spcBef>
                  <a:spcPct val="0"/>
                </a:spcBef>
                <a:buClrTx/>
                <a:buFontTx/>
                <a:buNone/>
              </a:pPr>
              <a:t>5</a:t>
            </a:fld>
            <a:endParaRPr lang="en-GB" altLang="en-US" sz="1400" i="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750" y="1193800"/>
            <a:ext cx="7920038" cy="663575"/>
          </a:xfrm>
        </p:spPr>
        <p:txBody>
          <a:bodyPr/>
          <a:lstStyle/>
          <a:p>
            <a:pPr algn="ctr"/>
            <a:r>
              <a:rPr lang="ru-RU" altLang="en-US" dirty="0"/>
              <a:t>Особое внимание </a:t>
            </a:r>
            <a:r>
              <a:rPr lang="en-GB" altLang="en-US" dirty="0"/>
              <a:t>E +</a:t>
            </a:r>
            <a:endParaRPr lang="en-GB" altLang="ru-R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8835103"/>
              </p:ext>
            </p:extLst>
          </p:nvPr>
        </p:nvGraphicFramePr>
        <p:xfrm>
          <a:off x="176213" y="1968500"/>
          <a:ext cx="8721725"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6699"/>
                </a:solidFill>
                <a:latin typeface="Verdana" panose="020B0604030504040204" pitchFamily="34" charset="0"/>
              </a:defRPr>
            </a:lvl1pPr>
            <a:lvl2pPr marL="742950" indent="-285750">
              <a:spcBef>
                <a:spcPct val="20000"/>
              </a:spcBef>
              <a:buChar char="–"/>
              <a:defRPr sz="2800">
                <a:solidFill>
                  <a:srgbClr val="336699"/>
                </a:solidFill>
                <a:latin typeface="Verdana" panose="020B0604030504040204" pitchFamily="34" charset="0"/>
              </a:defRPr>
            </a:lvl2pPr>
            <a:lvl3pPr marL="1143000" indent="-228600">
              <a:spcBef>
                <a:spcPct val="20000"/>
              </a:spcBef>
              <a:buChar char="•"/>
              <a:defRPr sz="2400">
                <a:solidFill>
                  <a:srgbClr val="336699"/>
                </a:solidFill>
                <a:latin typeface="Verdana" panose="020B0604030504040204" pitchFamily="34" charset="0"/>
              </a:defRPr>
            </a:lvl3pPr>
            <a:lvl4pPr marL="1600200" indent="-228600">
              <a:spcBef>
                <a:spcPct val="20000"/>
              </a:spcBef>
              <a:buChar char="–"/>
              <a:defRPr sz="2000">
                <a:solidFill>
                  <a:srgbClr val="336699"/>
                </a:solidFill>
                <a:latin typeface="Verdana" panose="020B0604030504040204" pitchFamily="34" charset="0"/>
              </a:defRPr>
            </a:lvl4pPr>
            <a:lvl5pPr marL="2057400" indent="-228600">
              <a:spcBef>
                <a:spcPct val="20000"/>
              </a:spcBef>
              <a:buChar char="»"/>
              <a:defRPr sz="2000">
                <a:solidFill>
                  <a:srgbClr val="3366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3366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3366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3366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336699"/>
                </a:solidFill>
                <a:latin typeface="Verdana" panose="020B0604030504040204" pitchFamily="34" charset="0"/>
              </a:defRPr>
            </a:lvl9pPr>
          </a:lstStyle>
          <a:p>
            <a:pPr>
              <a:spcBef>
                <a:spcPct val="0"/>
              </a:spcBef>
              <a:buFontTx/>
              <a:buNone/>
            </a:pPr>
            <a:fld id="{06A15EAA-8555-49CA-8A95-191B23B391FC}" type="slidenum">
              <a:rPr lang="en-GB" altLang="ru-RU" sz="1200" smtClean="0">
                <a:solidFill>
                  <a:srgbClr val="808080"/>
                </a:solidFill>
                <a:latin typeface="Arial" panose="020B0604020202020204" pitchFamily="34" charset="0"/>
              </a:rPr>
              <a:pPr>
                <a:spcBef>
                  <a:spcPct val="0"/>
                </a:spcBef>
                <a:buFontTx/>
                <a:buNone/>
              </a:pPr>
              <a:t>6</a:t>
            </a:fld>
            <a:endParaRPr lang="en-GB" altLang="ru-RU" sz="1200">
              <a:solidFill>
                <a:srgbClr val="808080"/>
              </a:solidFill>
              <a:latin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75AE880-B717-4A7C-B4C9-BC98E96FAF76}"/>
              </a:ext>
            </a:extLst>
          </p:cNvPr>
          <p:cNvSpPr>
            <a:spLocks noGrp="1"/>
          </p:cNvSpPr>
          <p:nvPr>
            <p:ph type="title"/>
          </p:nvPr>
        </p:nvSpPr>
        <p:spPr/>
        <p:txBody>
          <a:bodyPr/>
          <a:lstStyle/>
          <a:p>
            <a:r>
              <a:rPr lang="ru-RU" altLang="en-US" dirty="0"/>
              <a:t>Какие плюсы для участников?   </a:t>
            </a:r>
            <a:endParaRPr lang="en-GB" altLang="en-US" dirty="0"/>
          </a:p>
        </p:txBody>
      </p:sp>
      <p:sp>
        <p:nvSpPr>
          <p:cNvPr id="3" name="Content Placeholder 2">
            <a:extLst>
              <a:ext uri="{FF2B5EF4-FFF2-40B4-BE49-F238E27FC236}">
                <a16:creationId xmlns:a16="http://schemas.microsoft.com/office/drawing/2014/main" id="{6218F93A-F797-48C9-9C15-1684EDB0E5D4}"/>
              </a:ext>
            </a:extLst>
          </p:cNvPr>
          <p:cNvSpPr>
            <a:spLocks noGrp="1"/>
          </p:cNvSpPr>
          <p:nvPr>
            <p:ph idx="1"/>
          </p:nvPr>
        </p:nvSpPr>
        <p:spPr/>
        <p:txBody>
          <a:bodyPr/>
          <a:lstStyle/>
          <a:p>
            <a:pPr marL="342900" lvl="1" indent="-342900">
              <a:lnSpc>
                <a:spcPct val="110000"/>
              </a:lnSpc>
              <a:buClr>
                <a:srgbClr val="0F5494"/>
              </a:buClr>
              <a:buSzPct val="120000"/>
              <a:defRPr/>
            </a:pPr>
            <a:endParaRPr lang="en-GB" sz="2400" b="0" dirty="0">
              <a:ea typeface="+mn-ea"/>
              <a:cs typeface="+mn-cs"/>
            </a:endParaRPr>
          </a:p>
          <a:p>
            <a:pPr>
              <a:defRPr/>
            </a:pPr>
            <a:endParaRPr lang="en-GB" dirty="0"/>
          </a:p>
        </p:txBody>
      </p:sp>
      <p:sp>
        <p:nvSpPr>
          <p:cNvPr id="11268" name="Slide Number Placeholder 4">
            <a:extLst>
              <a:ext uri="{FF2B5EF4-FFF2-40B4-BE49-F238E27FC236}">
                <a16:creationId xmlns:a16="http://schemas.microsoft.com/office/drawing/2014/main" id="{15AE7F15-76BB-43A9-A685-62286F77EA40}"/>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5516BD-EB2E-4FC3-8671-1B00B2FBC00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5" name="Content Placeholder 4">
            <a:extLst>
              <a:ext uri="{FF2B5EF4-FFF2-40B4-BE49-F238E27FC236}">
                <a16:creationId xmlns:a16="http://schemas.microsoft.com/office/drawing/2014/main" id="{09E84CF8-2C85-4BB8-AD97-6C161407B10F}"/>
              </a:ext>
            </a:extLst>
          </p:cNvPr>
          <p:cNvGraphicFramePr>
            <a:graphicFrameLocks/>
          </p:cNvGraphicFramePr>
          <p:nvPr>
            <p:extLst>
              <p:ext uri="{D42A27DB-BD31-4B8C-83A1-F6EECF244321}">
                <p14:modId xmlns:p14="http://schemas.microsoft.com/office/powerpoint/2010/main" val="3789598940"/>
              </p:ext>
            </p:extLst>
          </p:nvPr>
        </p:nvGraphicFramePr>
        <p:xfrm>
          <a:off x="755576" y="2636913"/>
          <a:ext cx="828092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63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38CD629-8446-4225-9A19-E0D18C81DDCD}"/>
              </a:ext>
            </a:extLst>
          </p:cNvPr>
          <p:cNvSpPr>
            <a:spLocks noGrp="1"/>
          </p:cNvSpPr>
          <p:nvPr>
            <p:ph type="title"/>
          </p:nvPr>
        </p:nvSpPr>
        <p:spPr/>
        <p:txBody>
          <a:bodyPr/>
          <a:lstStyle/>
          <a:p>
            <a:r>
              <a:rPr lang="ru-RU" altLang="en-US" dirty="0"/>
              <a:t>Какие плюсы для организаций</a:t>
            </a:r>
            <a:r>
              <a:rPr lang="en-GB" altLang="en-US" dirty="0"/>
              <a:t>?</a:t>
            </a:r>
          </a:p>
        </p:txBody>
      </p:sp>
      <p:sp>
        <p:nvSpPr>
          <p:cNvPr id="12291" name="Slide Number Placeholder 4">
            <a:extLst>
              <a:ext uri="{FF2B5EF4-FFF2-40B4-BE49-F238E27FC236}">
                <a16:creationId xmlns:a16="http://schemas.microsoft.com/office/drawing/2014/main" id="{07FDF818-5FF6-4F62-B456-43FFA93229FF}"/>
              </a:ext>
            </a:extLst>
          </p:cNvPr>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fld id="{56E3613E-D15D-4539-89E2-494F9595E425}" type="slidenum">
              <a:rPr lang="en-GB" altLang="en-US" sz="1400" i="0">
                <a:solidFill>
                  <a:srgbClr val="000000"/>
                </a:solidFill>
                <a:latin typeface="Arial" panose="020B0604020202020204" pitchFamily="34" charset="0"/>
              </a:rPr>
              <a:pPr eaLnBrk="1" hangingPunct="1">
                <a:spcBef>
                  <a:spcPct val="0"/>
                </a:spcBef>
                <a:buClrTx/>
                <a:buFontTx/>
                <a:buNone/>
              </a:pPr>
              <a:t>8</a:t>
            </a:fld>
            <a:endParaRPr lang="en-GB" altLang="en-US" sz="1400" i="0">
              <a:solidFill>
                <a:srgbClr val="000000"/>
              </a:solidFill>
              <a:latin typeface="Arial" panose="020B0604020202020204" pitchFamily="34" charset="0"/>
            </a:endParaRPr>
          </a:p>
        </p:txBody>
      </p:sp>
      <p:graphicFrame>
        <p:nvGraphicFramePr>
          <p:cNvPr id="7" name="Content Placeholder 4">
            <a:extLst>
              <a:ext uri="{FF2B5EF4-FFF2-40B4-BE49-F238E27FC236}">
                <a16:creationId xmlns:a16="http://schemas.microsoft.com/office/drawing/2014/main" id="{571668CE-F47B-4F83-833C-E53875A4652D}"/>
              </a:ext>
            </a:extLst>
          </p:cNvPr>
          <p:cNvGraphicFramePr>
            <a:graphicFrameLocks/>
          </p:cNvGraphicFramePr>
          <p:nvPr>
            <p:extLst>
              <p:ext uri="{D42A27DB-BD31-4B8C-83A1-F6EECF244321}">
                <p14:modId xmlns:p14="http://schemas.microsoft.com/office/powerpoint/2010/main" val="330936614"/>
              </p:ext>
            </p:extLst>
          </p:nvPr>
        </p:nvGraphicFramePr>
        <p:xfrm>
          <a:off x="611560" y="2620424"/>
          <a:ext cx="828092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62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1052513"/>
            <a:ext cx="8229600" cy="647700"/>
          </a:xfrm>
        </p:spPr>
        <p:txBody>
          <a:bodyPr/>
          <a:lstStyle/>
          <a:p>
            <a:pPr algn="ctr"/>
            <a:r>
              <a:rPr lang="ru-RU" altLang="en-US" dirty="0"/>
              <a:t>Жан Моне </a:t>
            </a:r>
            <a:r>
              <a:rPr lang="fr-BE" altLang="en-US" dirty="0"/>
              <a:t>–</a:t>
            </a:r>
            <a:r>
              <a:rPr lang="ru-RU" altLang="en-US" dirty="0"/>
              <a:t> основные предметы </a:t>
            </a:r>
            <a:endParaRPr lang="en-GB" altLang="en-US" dirty="0"/>
          </a:p>
        </p:txBody>
      </p:sp>
      <p:sp>
        <p:nvSpPr>
          <p:cNvPr id="3" name="Content Placeholder 2"/>
          <p:cNvSpPr>
            <a:spLocks noGrp="1"/>
          </p:cNvSpPr>
          <p:nvPr>
            <p:ph idx="1"/>
          </p:nvPr>
        </p:nvSpPr>
        <p:spPr>
          <a:xfrm>
            <a:off x="395288" y="1916113"/>
            <a:ext cx="8291512" cy="4283075"/>
          </a:xfrm>
        </p:spPr>
        <p:txBody>
          <a:bodyPr/>
          <a:lstStyle/>
          <a:p>
            <a:pPr marL="0" indent="0">
              <a:buNone/>
              <a:defRPr/>
            </a:pPr>
            <a:r>
              <a:rPr lang="ru-RU" sz="2000" dirty="0"/>
              <a:t>ЕС и сравнительные исследования регионализма</a:t>
            </a:r>
          </a:p>
          <a:p>
            <a:pPr marL="0" indent="0">
              <a:buNone/>
              <a:defRPr/>
            </a:pPr>
            <a:r>
              <a:rPr lang="ru-RU" sz="2000" dirty="0"/>
              <a:t>Исследования в области коммуникации и информации ЕС Экономические исследования ЕС </a:t>
            </a:r>
          </a:p>
          <a:p>
            <a:pPr marL="0" indent="0">
              <a:buNone/>
              <a:defRPr/>
            </a:pPr>
            <a:r>
              <a:rPr lang="ru-RU" sz="2000" dirty="0"/>
              <a:t>Исторические исследования ЕС </a:t>
            </a:r>
          </a:p>
          <a:p>
            <a:pPr marL="0" indent="0">
              <a:buNone/>
              <a:defRPr/>
            </a:pPr>
            <a:r>
              <a:rPr lang="ru-RU" sz="2000" dirty="0"/>
              <a:t>Исследования межкультурного диалога ЕС Междисциплинарные исследования ЕС</a:t>
            </a:r>
          </a:p>
          <a:p>
            <a:pPr marL="0" indent="0">
              <a:buNone/>
              <a:defRPr/>
            </a:pPr>
            <a:r>
              <a:rPr lang="ru-RU" sz="2000" dirty="0"/>
              <a:t>Исследования международной связи и дипломатии ЕС Правоведение ЕС </a:t>
            </a:r>
          </a:p>
          <a:p>
            <a:pPr marL="0" indent="0">
              <a:buNone/>
              <a:defRPr/>
            </a:pPr>
            <a:r>
              <a:rPr lang="ru-RU" sz="2000" dirty="0"/>
              <a:t>Политические и административные вопросы ЕС</a:t>
            </a:r>
            <a:r>
              <a:rPr lang="ru-RU" dirty="0"/>
              <a:t> </a:t>
            </a:r>
            <a:endParaRPr lang="en-GB" dirty="0"/>
          </a:p>
          <a:p>
            <a:pPr>
              <a:defRPr/>
            </a:pPr>
            <a:endParaRPr lang="en-GB" dirty="0"/>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15402DA4-D1D0-4C87-9F91-4C3CD00FEE46}" type="slidenum">
              <a:rPr lang="en-GB" altLang="en-US" sz="1400" i="0" smtClean="0">
                <a:solidFill>
                  <a:schemeClr val="tx1"/>
                </a:solidFill>
                <a:latin typeface="Arial" panose="020B0604020202020204" pitchFamily="34" charset="0"/>
              </a:rPr>
              <a:pPr>
                <a:spcBef>
                  <a:spcPct val="0"/>
                </a:spcBef>
                <a:buClrTx/>
                <a:buFontTx/>
                <a:buNone/>
              </a:pPr>
              <a:t>9</a:t>
            </a:fld>
            <a:endParaRPr lang="en-GB" altLang="en-US" sz="1400" i="0" dirty="0">
              <a:solidFill>
                <a:schemeClr val="tx1"/>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rasmus+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21318</TotalTime>
  <Words>3305</Words>
  <Application>Microsoft Office PowerPoint</Application>
  <PresentationFormat>Экран (4:3)</PresentationFormat>
  <Paragraphs>365</Paragraphs>
  <Slides>31</Slides>
  <Notes>29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4</vt:i4>
      </vt:variant>
      <vt:variant>
        <vt:lpstr>Заголовки слайдов</vt:lpstr>
      </vt:variant>
      <vt:variant>
        <vt:i4>31</vt:i4>
      </vt:variant>
    </vt:vector>
  </HeadingPairs>
  <TitlesOfParts>
    <vt:vector size="45" baseType="lpstr">
      <vt:lpstr>MS PGothic</vt:lpstr>
      <vt:lpstr>MS PGothic</vt:lpstr>
      <vt:lpstr>Arial</vt:lpstr>
      <vt:lpstr>Arial Unicode MS</vt:lpstr>
      <vt:lpstr>Calibri</vt:lpstr>
      <vt:lpstr>Century Gothic</vt:lpstr>
      <vt:lpstr>Times New Roman</vt:lpstr>
      <vt:lpstr>Verdana</vt:lpstr>
      <vt:lpstr>Verdana Bold</vt:lpstr>
      <vt:lpstr>Webdings</vt:lpstr>
      <vt:lpstr>Default Design</vt:lpstr>
      <vt:lpstr>1_Default Design</vt:lpstr>
      <vt:lpstr>Erasmus+_en</vt:lpstr>
      <vt:lpstr>1_Blank</vt:lpstr>
      <vt:lpstr>Деятельность  Жан – Моне </vt:lpstr>
      <vt:lpstr>Содержание </vt:lpstr>
      <vt:lpstr>Презентация PowerPoint</vt:lpstr>
      <vt:lpstr>   Всемирная сеть Жан – Моне  1989 - 2017</vt:lpstr>
      <vt:lpstr>Жан Моне - Цели</vt:lpstr>
      <vt:lpstr>Особое внимание E +</vt:lpstr>
      <vt:lpstr>Какие плюсы для участников?   </vt:lpstr>
      <vt:lpstr>Какие плюсы для организаций?</vt:lpstr>
      <vt:lpstr>Жан Моне – основные предметы </vt:lpstr>
      <vt:lpstr>Менее охватываемые дисциплины в Жан Моне </vt:lpstr>
      <vt:lpstr>Жан Моне – Как работает данная программа?  </vt:lpstr>
      <vt:lpstr>Обучение и исследования в области исследований ЕС</vt:lpstr>
      <vt:lpstr>Пример 1: Модуль Жан Моне </vt:lpstr>
      <vt:lpstr>Пример 2: КАФЕДРЫ</vt:lpstr>
      <vt:lpstr>Пример 3: Жан Моне Центры передового опыта  (Центры совершенства)</vt:lpstr>
      <vt:lpstr>   Политическая дискуссия и обмены  </vt:lpstr>
      <vt:lpstr>Пример 4: Жан Моне Проекты   </vt:lpstr>
      <vt:lpstr>Пример 5: Сеть Жан-Моне</vt:lpstr>
      <vt:lpstr>   Поддержка Ассоциаций  </vt:lpstr>
      <vt:lpstr>ПРИМЕР 6: Поддержка Ассоциаций</vt:lpstr>
      <vt:lpstr>Деятельность Жан-Моне – Обзор</vt:lpstr>
      <vt:lpstr> Критерии оценки </vt:lpstr>
      <vt:lpstr> Результаты Отбора 2018</vt:lpstr>
      <vt:lpstr>Результаты конкурса Жан Моне за 2018 </vt:lpstr>
      <vt:lpstr> Результаты конкурса Жан Моне за 2018</vt:lpstr>
      <vt:lpstr>Результаты конкурса Жан Моне за 2018</vt:lpstr>
      <vt:lpstr>Конкурс заявок 2018</vt:lpstr>
      <vt:lpstr>Как подавать заявку?</vt:lpstr>
      <vt:lpstr>Как подавать заявку? </vt:lpstr>
      <vt:lpstr>Информационные ресурсы  – программы Жан Моне</vt:lpstr>
      <vt:lpstr>Деятельность Жан Моне </vt:lpstr>
    </vt:vector>
  </TitlesOfParts>
  <Company>Tipik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Edith.GENSER@ec.europa.eu</dc:creator>
  <cp:lastModifiedBy>Deputy-PC</cp:lastModifiedBy>
  <cp:revision>1032</cp:revision>
  <cp:lastPrinted>2017-11-13T08:46:46Z</cp:lastPrinted>
  <dcterms:created xsi:type="dcterms:W3CDTF">2011-12-20T08:37:33Z</dcterms:created>
  <dcterms:modified xsi:type="dcterms:W3CDTF">2018-11-14T11:19:10Z</dcterms:modified>
</cp:coreProperties>
</file>